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70"/>
  </p:notesMasterIdLst>
  <p:sldIdLst>
    <p:sldId id="379" r:id="rId5"/>
    <p:sldId id="275" r:id="rId6"/>
    <p:sldId id="378" r:id="rId7"/>
    <p:sldId id="260" r:id="rId8"/>
    <p:sldId id="381" r:id="rId9"/>
    <p:sldId id="261" r:id="rId10"/>
    <p:sldId id="405" r:id="rId11"/>
    <p:sldId id="263" r:id="rId12"/>
    <p:sldId id="406" r:id="rId13"/>
    <p:sldId id="393" r:id="rId14"/>
    <p:sldId id="264" r:id="rId15"/>
    <p:sldId id="265" r:id="rId16"/>
    <p:sldId id="372" r:id="rId17"/>
    <p:sldId id="382" r:id="rId18"/>
    <p:sldId id="266" r:id="rId19"/>
    <p:sldId id="267" r:id="rId20"/>
    <p:sldId id="391" r:id="rId21"/>
    <p:sldId id="373" r:id="rId22"/>
    <p:sldId id="383" r:id="rId23"/>
    <p:sldId id="269" r:id="rId24"/>
    <p:sldId id="270" r:id="rId25"/>
    <p:sldId id="271" r:id="rId26"/>
    <p:sldId id="404" r:id="rId27"/>
    <p:sldId id="272" r:id="rId28"/>
    <p:sldId id="374" r:id="rId29"/>
    <p:sldId id="384" r:id="rId30"/>
    <p:sldId id="273" r:id="rId31"/>
    <p:sldId id="392" r:id="rId32"/>
    <p:sldId id="395" r:id="rId33"/>
    <p:sldId id="277" r:id="rId34"/>
    <p:sldId id="396" r:id="rId35"/>
    <p:sldId id="397" r:id="rId36"/>
    <p:sldId id="376" r:id="rId37"/>
    <p:sldId id="385" r:id="rId38"/>
    <p:sldId id="281" r:id="rId39"/>
    <p:sldId id="282" r:id="rId40"/>
    <p:sldId id="283" r:id="rId41"/>
    <p:sldId id="398" r:id="rId42"/>
    <p:sldId id="285" r:id="rId43"/>
    <p:sldId id="399" r:id="rId44"/>
    <p:sldId id="400" r:id="rId45"/>
    <p:sldId id="386" r:id="rId46"/>
    <p:sldId id="288" r:id="rId47"/>
    <p:sldId id="289" r:id="rId48"/>
    <p:sldId id="290" r:id="rId49"/>
    <p:sldId id="401" r:id="rId50"/>
    <p:sldId id="387" r:id="rId51"/>
    <p:sldId id="293" r:id="rId52"/>
    <p:sldId id="294" r:id="rId53"/>
    <p:sldId id="295" r:id="rId54"/>
    <p:sldId id="296" r:id="rId55"/>
    <p:sldId id="402" r:id="rId56"/>
    <p:sldId id="403" r:id="rId57"/>
    <p:sldId id="299" r:id="rId58"/>
    <p:sldId id="377" r:id="rId59"/>
    <p:sldId id="388" r:id="rId60"/>
    <p:sldId id="301" r:id="rId61"/>
    <p:sldId id="302" r:id="rId62"/>
    <p:sldId id="303" r:id="rId63"/>
    <p:sldId id="304" r:id="rId64"/>
    <p:sldId id="305" r:id="rId65"/>
    <p:sldId id="306" r:id="rId66"/>
    <p:sldId id="308" r:id="rId67"/>
    <p:sldId id="309" r:id="rId68"/>
    <p:sldId id="389" r:id="rId6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1pPr>
    <a:lvl2pPr marL="0" marR="0" indent="2286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2pPr>
    <a:lvl3pPr marL="0" marR="0" indent="4572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3pPr>
    <a:lvl4pPr marL="0" marR="0" indent="6858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4pPr>
    <a:lvl5pPr marL="0" marR="0" indent="9144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5pPr>
    <a:lvl6pPr marL="0" marR="0" indent="11430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6pPr>
    <a:lvl7pPr marL="0" marR="0" indent="13716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7pPr>
    <a:lvl8pPr marL="0" marR="0" indent="16002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8pPr>
    <a:lvl9pPr marL="0" marR="0" indent="182880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lvl9pPr>
  </p:defaultTextStyle>
  <p:extLst>
    <p:ext uri="{521415D9-36F7-43E2-AB2F-B90AF26B5E84}">
      <p14:sectionLst xmlns:p14="http://schemas.microsoft.com/office/powerpoint/2010/main">
        <p14:section name="Default Section" id="{EC47E693-B75A-C842-9171-97B90A063EDC}">
          <p14:sldIdLst>
            <p14:sldId id="379"/>
            <p14:sldId id="275"/>
            <p14:sldId id="378"/>
            <p14:sldId id="260"/>
            <p14:sldId id="381"/>
          </p14:sldIdLst>
        </p14:section>
        <p14:section name="Managing work with issues" id="{625FDB18-55A7-9749-AC4B-28993ADB4E21}">
          <p14:sldIdLst>
            <p14:sldId id="261"/>
            <p14:sldId id="405"/>
            <p14:sldId id="263"/>
            <p14:sldId id="406"/>
            <p14:sldId id="393"/>
            <p14:sldId id="264"/>
            <p14:sldId id="265"/>
            <p14:sldId id="372"/>
            <p14:sldId id="382"/>
          </p14:sldIdLst>
        </p14:section>
        <p14:section name="Labeling issues and pull requests" id="{CBFEB7F4-8712-4C45-A1E3-3DA87902FA93}">
          <p14:sldIdLst>
            <p14:sldId id="266"/>
            <p14:sldId id="267"/>
            <p14:sldId id="391"/>
            <p14:sldId id="373"/>
            <p14:sldId id="383"/>
          </p14:sldIdLst>
        </p14:section>
        <p14:section name="Tracking progress with milestones" id="{648E07BF-FEB7-AA44-8927-01EED426DEE1}">
          <p14:sldIdLst>
            <p14:sldId id="269"/>
            <p14:sldId id="270"/>
            <p14:sldId id="271"/>
            <p14:sldId id="404"/>
            <p14:sldId id="272"/>
            <p14:sldId id="374"/>
            <p14:sldId id="384"/>
          </p14:sldIdLst>
        </p14:section>
        <p14:section name="Managing project boards" id="{D87DC11A-1080-9944-96DE-CD98513DDBAB}">
          <p14:sldIdLst>
            <p14:sldId id="273"/>
            <p14:sldId id="392"/>
            <p14:sldId id="395"/>
            <p14:sldId id="277"/>
            <p14:sldId id="396"/>
            <p14:sldId id="397"/>
            <p14:sldId id="376"/>
            <p14:sldId id="385"/>
          </p14:sldIdLst>
        </p14:section>
        <p14:section name="Finding information in a repository" id="{61F0DED7-BA30-6A4E-823C-EAAD6E2659D4}">
          <p14:sldIdLst>
            <p14:sldId id="281"/>
            <p14:sldId id="282"/>
            <p14:sldId id="283"/>
            <p14:sldId id="398"/>
            <p14:sldId id="285"/>
            <p14:sldId id="399"/>
            <p14:sldId id="400"/>
            <p14:sldId id="386"/>
          </p14:sldIdLst>
        </p14:section>
        <p14:section name="Notifications" id="{5E5E1385-5F52-A54B-AC2D-CE7718738502}">
          <p14:sldIdLst>
            <p14:sldId id="288"/>
            <p14:sldId id="289"/>
            <p14:sldId id="290"/>
            <p14:sldId id="401"/>
            <p14:sldId id="387"/>
          </p14:sldIdLst>
        </p14:section>
        <p14:section name="Templates" id="{C01A56F6-AA17-6D46-BC15-D9442A6D6558}">
          <p14:sldIdLst>
            <p14:sldId id="293"/>
            <p14:sldId id="294"/>
            <p14:sldId id="295"/>
            <p14:sldId id="296"/>
            <p14:sldId id="402"/>
            <p14:sldId id="403"/>
            <p14:sldId id="299"/>
            <p14:sldId id="377"/>
            <p14:sldId id="388"/>
          </p14:sldIdLst>
        </p14:section>
        <p14:section name="How GitHub uses GitHub" id="{F2980CF7-D0D9-6B46-9014-CCDD4D0EC68D}">
          <p14:sldIdLst>
            <p14:sldId id="301"/>
            <p14:sldId id="302"/>
            <p14:sldId id="303"/>
            <p14:sldId id="304"/>
            <p14:sldId id="305"/>
            <p14:sldId id="306"/>
            <p14:sldId id="308"/>
            <p14:sldId id="309"/>
            <p14:sldId id="389"/>
          </p14:sldIdLst>
        </p14:section>
        <p14:section name="UI Walkthrough" id="{484FCBD0-873B-0941-8E63-1E2E2927ADF0}">
          <p14:sldIdLst/>
        </p14:section>
        <p14:section name="GitHub CLI" id="{E99CC05E-1A86-D146-9650-74AAB1A20A50}">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5564704-3F49-C797-ABF9-2440ABA27B35}" name="David Polite" initials="" userId="dapolite@microsoft.com" providerId="O365"/>
  <p188:author id="{DF112607-22C1-49E6-2C9C-4CDDE91873B4}" name="Davide Benvegnu" initials="DB" userId="S::dabenveg@microsoft.com::98b54e3e-ff4c-42eb-95d2-6c71212f0ac6" providerId="AD"/>
  <p188:author id="{47D99D64-D657-2AD7-57F0-2F103B3AC1AC}" name="Lucie Le Naour" initials="LN" userId="S::lucielenaour@microsoft.com::f212e924-b4dc-4284-94a8-1eabd5f87fde" providerId="AD"/>
  <p188:author id="{8524AA76-E769-DDEF-F1D4-3EAAF7659E4C}" name="Briana Swift" initials="BS" userId="S::brswift@microsoft.com::54421b65-fbbc-4877-97ec-d3d86ee727be" providerId="AD"/>
  <p188:author id="{B27174C4-16CD-F174-54A3-A4AC3973BD24}" name="Tiago Pascoal" initials="TP" userId="S::tipascoa@microsoft.com::a2eb2c44-951b-4775-90b0-ed17cdc74929" providerId="AD"/>
  <p188:author id="{F2A8F8D8-C0E2-9237-1E9E-74E7A8EB70AB}" name="David Polite" initials="DP" userId="S::dapolite@microsoft.com::e09d7110-74e9-4304-8efc-0543c1ae46f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63D2"/>
    <a:srgbClr val="6BB8FF"/>
    <a:srgbClr val="0086FF"/>
    <a:srgbClr val="DBAB09"/>
    <a:srgbClr val="56606A"/>
    <a:srgbClr val="D1D5DB"/>
    <a:srgbClr val="23292E"/>
    <a:srgbClr val="FFEB6B"/>
    <a:srgbClr val="F7C713"/>
    <a:srgbClr val="0366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D1B49F-408D-0000-D1F2-33770E1A62E9}" v="2" dt="2021-03-16T11:56:41.971"/>
    <p1510:client id="{0213AF9F-4051-0000-D175-0EA006FAFBDF}" v="4" dt="2021-02-26T15:47:49.312"/>
    <p1510:client id="{0932B59F-D0BB-0000-D1F2-3B9B72E10EFD}" v="1" dt="2021-03-17T16:13:43.319"/>
    <p1510:client id="{23F3AF9F-206C-0000-D567-EDF5931BB5A4}" v="9" dt="2021-03-01T09:02:40.812"/>
    <p1510:client id="{2B69B49F-2015-0000-D1F2-3FD4F1B7EEDA}" v="5" dt="2021-03-15T05:50:21.480"/>
    <p1510:client id="{2F401AE3-F820-7A35-1AC8-78CE0BE37EE5}" v="1" dt="2021-03-16T13:15:51.126"/>
    <p1510:client id="{3005AF9F-4070-0000-D168-A4E4D82888CB}" v="80" dt="2021-02-26T11:54:48.217"/>
    <p1510:client id="{33FAAE9F-8098-0000-D567-EE8652C34DB1}" v="311" dt="2021-02-26T09:12:37.168"/>
    <p1510:client id="{4603AF9F-C0CF-0000-D58B-0AB9FEC2B82D}" v="26" dt="2021-02-26T11:14:09.530"/>
    <p1510:client id="{4B83B59F-208B-0000-D58B-02742BBC8F00}" v="29" dt="2021-03-18T15:53:25.569"/>
    <p1510:client id="{50F1AF9F-B0D4-0000-D567-E86318C78998}" v="142" dt="2021-03-01T09:00:32.030"/>
    <p1510:client id="{5443B39F-E001-0000-D168-A454C84BFE94}" v="6" dt="2021-03-11T16:05:56.793"/>
    <p1510:client id="{5580B39F-00D1-0000-D567-E5E8ACC35D68}" v="143" dt="2021-03-12T10:10:28.163"/>
    <p1510:client id="{5680B39F-7028-0000-D567-E5F89E274661}" v="401" dt="2021-03-12T10:11:48.387"/>
    <p1510:client id="{61F3AF9F-00BF-0000-D168-AA136C8DD2F3}" v="53" dt="2021-03-01T09:30:13.382"/>
    <p1510:client id="{6ED30DBF-2301-6A47-B8DD-275396E6C5D4}" v="16" dt="2021-02-26T15:42:33.162"/>
    <p1510:client id="{775CC09F-40F6-0000-D5C6-842FFA098EC6}" v="4" dt="2021-04-21T08:45:17.880"/>
    <p1510:client id="{880B15F9-9238-01C0-7DCB-760E2B3D2E62}" v="59" dt="2021-02-26T11:07:01.343"/>
    <p1510:client id="{8A096718-97E9-E8D8-BB72-4BDE2D63BF26}" v="90" dt="2021-02-26T15:40:25.560"/>
    <p1510:client id="{9AAC7D2C-5A6D-0070-090B-1E78C732C12B}" v="117" dt="2021-03-16T11:18:34.182"/>
    <p1510:client id="{9F45B39F-40EC-0000-D567-ED47503D0FAB}" v="299" dt="2021-03-11T16:55:23.302"/>
    <p1510:client id="{B3C2F0F4-1DEF-7303-75D1-3ACE2A5DEF38}" v="208" dt="2021-02-25T17:40:52.023"/>
    <p1510:client id="{B82DB39F-B0EC-0000-D567-E993845AAA43}" v="15" dt="2021-03-11T10:30:29.821"/>
    <p1510:client id="{B8C3B49F-3069-0000-D175-037BA5FD578C}" v="2" dt="2021-03-16T08:20:18.938"/>
    <p1510:client id="{C047A7BD-0686-B5B0-B9AC-E7689114891D}" v="32" dt="2021-02-26T13:44:18.692"/>
    <p1510:client id="{C5E97626-ADB8-4B30-8A2F-AEBBE0005A30}" v="797" dt="2021-03-01T15:52:27.766"/>
    <p1510:client id="{EA14C09F-7031-0000-D1F2-31AA1B69E1DD}" v="54" dt="2021-04-20T12:01:00.308"/>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076BA"/>
          </a:solidFill>
        </a:fill>
      </a:tcStyle>
    </a:firstCol>
    <a:la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Ref idx="minor">
          <a:srgbClr val="FFFFFF"/>
        </a:fontRef>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Ref idx="minor">
          <a:srgbClr val="FFFFFF"/>
        </a:fontRef>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96"/>
    <p:restoredTop sz="53567"/>
  </p:normalViewPr>
  <p:slideViewPr>
    <p:cSldViewPr snapToGrid="0">
      <p:cViewPr varScale="1">
        <p:scale>
          <a:sx n="38" d="100"/>
          <a:sy n="38" d="100"/>
        </p:scale>
        <p:origin x="1480"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microsoft.com/office/2018/10/relationships/authors" Target="authors.xml"/><Relationship Id="rId7" Type="http://schemas.openxmlformats.org/officeDocument/2006/relationships/slide" Target="slides/slide3.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33" name="Shape 733"/>
          <p:cNvSpPr>
            <a:spLocks noGrp="1" noRot="1" noChangeAspect="1"/>
          </p:cNvSpPr>
          <p:nvPr>
            <p:ph type="sldImg"/>
          </p:nvPr>
        </p:nvSpPr>
        <p:spPr>
          <a:xfrm>
            <a:off x="1143000" y="685800"/>
            <a:ext cx="4572000" cy="3429000"/>
          </a:xfrm>
          <a:prstGeom prst="rect">
            <a:avLst/>
          </a:prstGeom>
        </p:spPr>
        <p:txBody>
          <a:bodyPr/>
          <a:lstStyle/>
          <a:p>
            <a:endParaRPr/>
          </a:p>
        </p:txBody>
      </p:sp>
      <p:sp>
        <p:nvSpPr>
          <p:cNvPr id="734" name="Shape 73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github.com/en/github/managing-your-work-on-github/managing-labels"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github.com/microsoft/vscode/labels"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github.com/microsoft/vscode/labels"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docs.github.com/en/github/setting-up-and-managing-organizations-and-teams/managing-default-labels-for-repositories-in-your-organization#creating-a-default-label"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github.com/en/github/managing-your-work-on-github/about-milestone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github.com/microsoft/vscode/milestone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github.com/microsoft/vscode/issues/40262"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github.com/en/github/managing-your-work-on-github"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github.com/microsoft/calculator/projects/1"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github.com/microsoft/vscode/projects/6"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help.github.com/en/github/managing-your-work-on-github/finding-information-in-a-repository"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github.com/microsoft/vscode/issues"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github.com/OWNER/REPO/thing"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docs.github.com/en/github/managing-your-work-on-github/about-issues"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github.com/microsoft/vscode/issues"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github.com/microsoft/vscode/issues"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github.com/microsoft/vscode/issues"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github.com/en/github/managing-subscriptions-and-notifications-on-github/about-notifications"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github.com/notifications"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github.com/en/github/building-a-strong-community/about-issue-and-pull-request-templates"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s://docs.github.com/en/github/managing-your-work-on-github/about-project-boards#templates-for-project-boards"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github.blog/2013-01-09-task-lists-in-gfm-issues-pulls-comment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github.com/microsoft/vscode/blob/master/.github/ISSUE_TEMPLATE/feature_request.md"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github.com/microsoft/vscode/issues/new?template=bug_report.md"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help.github.com/en/github/managing-your-work-on-github/about-project-boards#templates-for-project-boards"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ocs.github.com/en/actions/configuring-and-managing-workflows/sharing-workflow-templates-within-your-organization"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ben.balter.com/2016/09/13/seven-habits-of-highly-effective-githubbers/" TargetMode="External"/><Relationship Id="rId2" Type="http://schemas.openxmlformats.org/officeDocument/2006/relationships/slide" Target="../slides/slide56.xml"/><Relationship Id="rId1" Type="http://schemas.openxmlformats.org/officeDocument/2006/relationships/notesMaster" Target="../notesMasters/notesMaster1.xml"/><Relationship Id="rId4" Type="http://schemas.openxmlformats.org/officeDocument/2006/relationships/hyperlink" Target="https://ben.balter.com/2014/11/06/rules-of-communicating-at-github/" TargetMode="Externa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ben.balter.com/2015/12/08/types-of-pull-request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guides.github.com/introduction/flow"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hubot.github.com"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ben.balter.com/2015/12/08/types-of-pull-request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guides.github.com/features/mastering-markdown/"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guides.github.com/features/mastering-markdown"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s://docs.github.com/en/github/writing-on-github/working-with-advanced-formatting" TargetMode="External"/><Relationship Id="rId4" Type="http://schemas.openxmlformats.org/officeDocument/2006/relationships/hyperlink" Target="https://guides.github.com/pdfs/markdown-cheatsheet-online.pdf"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ithub.com/githubevents/universe2020/discussions"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github.com/microsoft/winget-pkg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DE"/>
          </a:p>
        </p:txBody>
      </p:sp>
    </p:spTree>
    <p:extLst>
      <p:ext uri="{BB962C8B-B14F-4D97-AF65-F5344CB8AC3E}">
        <p14:creationId xmlns:p14="http://schemas.microsoft.com/office/powerpoint/2010/main" val="11767289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 b="1"/>
              <a:t>******************** </a:t>
            </a:r>
            <a:endParaRPr lang="en-US"/>
          </a:p>
          <a:p>
            <a:pPr algn="l"/>
            <a:r>
              <a:rPr lang="en" b="1"/>
              <a:t> </a:t>
            </a:r>
            <a:endParaRPr lang="en-US"/>
          </a:p>
          <a:p>
            <a:pPr algn="l"/>
            <a:r>
              <a:rPr lang="en" b="1"/>
              <a:t>Note to presenter: </a:t>
            </a:r>
            <a:endParaRPr lang="en-US"/>
          </a:p>
          <a:p>
            <a:pPr algn="l"/>
            <a:r>
              <a:rPr lang="en"/>
              <a:t> </a:t>
            </a:r>
            <a:endParaRPr lang="en-US"/>
          </a:p>
          <a:p>
            <a:pPr algn="l"/>
            <a:r>
              <a:rPr lang="en"/>
              <a:t>The questions below are for your reference only.  They are ones that you can anticipate receiving from the audience. However, there is no need to pose these to your audience. </a:t>
            </a:r>
            <a:endParaRPr lang="en-US"/>
          </a:p>
          <a:p>
            <a:pPr algn="l"/>
            <a:r>
              <a:rPr lang="en"/>
              <a:t> </a:t>
            </a:r>
            <a:endParaRPr lang="en-US"/>
          </a:p>
          <a:p>
            <a:pPr>
              <a:buNone/>
            </a:pPr>
            <a:r>
              <a:rPr lang="en" b="1"/>
              <a:t>********************</a:t>
            </a:r>
            <a:endParaRPr lang="en-US"/>
          </a:p>
          <a:p>
            <a:pPr>
              <a:buNone/>
            </a:pPr>
            <a:endParaRPr lang="en-US"/>
          </a:p>
          <a:p>
            <a:pPr>
              <a:buNone/>
            </a:pPr>
            <a:r>
              <a:rPr lang="en-US" b="1"/>
              <a:t>Q: Can you assign multiple people to an issue or PR?</a:t>
            </a:r>
          </a:p>
          <a:p>
            <a:pPr>
              <a:buNone/>
            </a:pPr>
            <a:r>
              <a:rPr lang="en-US"/>
              <a:t>A: Yes, up to 10.</a:t>
            </a:r>
          </a:p>
          <a:p>
            <a:pPr>
              <a:buNone/>
            </a:pPr>
            <a:endParaRPr lang="en-US"/>
          </a:p>
          <a:p>
            <a:pPr marL="0" indent="0">
              <a:buNone/>
            </a:pPr>
            <a:endParaRPr lang="en-US"/>
          </a:p>
          <a:p>
            <a:pPr marL="0" indent="0">
              <a:buNone/>
            </a:pPr>
            <a:r>
              <a:rPr lang="en" b="1"/>
              <a:t>Q: What is markdown?</a:t>
            </a:r>
            <a:endParaRPr lang="en-US"/>
          </a:p>
          <a:p>
            <a:r>
              <a:rPr lang="en" b="1"/>
              <a:t>A: </a:t>
            </a:r>
            <a:r>
              <a:rPr lang="en"/>
              <a:t>Markdown is a lightweight and easy-to-use syntax for styling all forms of writing on the GitHub platform. Markdown allows you to format and organize your issues and PRs in a way that is more easily read. The capabilities inside of issues and pull requests simplify work between teams and individuals. </a:t>
            </a:r>
            <a:endParaRPr lang="en-US"/>
          </a:p>
          <a:p>
            <a:pPr marL="342900" indent="-342900" algn="l">
              <a:buFont typeface="Arial"/>
              <a:buChar char="•"/>
            </a:pPr>
            <a:endParaRPr lang="en-US"/>
          </a:p>
          <a:p>
            <a:pPr marL="342900" indent="-342900" algn="l">
              <a:buFont typeface="Arial"/>
              <a:buChar char="•"/>
            </a:pPr>
            <a:r>
              <a:rPr lang="en" b="1"/>
              <a:t>@mention capability</a:t>
            </a:r>
            <a:r>
              <a:rPr lang="en"/>
              <a:t> - Enables collaboration between individuals and teams within issues and pull requests. </a:t>
            </a:r>
            <a:br>
              <a:rPr lang="en">
                <a:cs typeface="+mn-lt"/>
              </a:rPr>
            </a:br>
            <a:r>
              <a:rPr lang="en"/>
              <a:t>Example: @janedoe  or @devteam1</a:t>
            </a:r>
            <a:endParaRPr lang="en-US"/>
          </a:p>
          <a:p>
            <a:pPr marL="342900" indent="-342900" algn="l">
              <a:buFont typeface="Arial"/>
              <a:buChar char="•"/>
            </a:pPr>
            <a:r>
              <a:rPr lang="en" b="1"/>
              <a:t>Reference to issue</a:t>
            </a:r>
            <a:r>
              <a:rPr lang="en"/>
              <a:t> - Use # and the number of an issue inside of a PR to automatically close the issue that the PR relates to.</a:t>
            </a:r>
            <a:br>
              <a:rPr lang="en">
                <a:cs typeface="+mn-lt"/>
              </a:rPr>
            </a:br>
            <a:r>
              <a:rPr lang="en" i="1"/>
              <a:t>Example: This PR closes issue #4.</a:t>
            </a:r>
            <a:r>
              <a:rPr lang="en"/>
              <a:t>  The keyword “closes” is recognized by the system and closes the related issue. </a:t>
            </a:r>
            <a:br>
              <a:rPr lang="en">
                <a:latin typeface="Helvetica Neue"/>
              </a:rPr>
            </a:br>
            <a:r>
              <a:rPr lang="en"/>
              <a:t>You can reference issues from inside of another Issues in a similar way. For example, place a comment inside of an issue “Please refer to related issue #10”</a:t>
            </a:r>
            <a:endParaRPr lang="en-US"/>
          </a:p>
          <a:p>
            <a:pPr marL="342900" indent="-342900" algn="l">
              <a:buFont typeface="Arial"/>
              <a:buChar char="•"/>
            </a:pPr>
            <a:r>
              <a:rPr lang="en" b="1"/>
              <a:t>Code blocks</a:t>
            </a:r>
            <a:r>
              <a:rPr lang="en"/>
              <a:t> - Place code block directly inside of your issue comments.  The code is formatted in UTF-8 which makes it easier to copy. </a:t>
            </a:r>
            <a:endParaRPr lang="en-US"/>
          </a:p>
          <a:p>
            <a:pPr marL="342900" indent="-342900" algn="l">
              <a:buFont typeface="Arial"/>
              <a:buChar char="•"/>
            </a:pPr>
            <a:r>
              <a:rPr lang="en" b="1"/>
              <a:t>Markdown</a:t>
            </a:r>
            <a:r>
              <a:rPr lang="en"/>
              <a:t> - Enables the use of tables, italics, bold and other common formatting for text.</a:t>
            </a:r>
            <a:endParaRPr lang="en-US"/>
          </a:p>
          <a:p>
            <a:pPr>
              <a:buNone/>
            </a:pPr>
            <a:endParaRPr lang="en-US"/>
          </a:p>
          <a:p>
            <a:pPr>
              <a:buNone/>
            </a:pPr>
            <a:r>
              <a:rPr lang="en-US" b="1"/>
              <a:t>Q: How do discussions and wikis relate?  How persistent are they? Can they be moved to a wiki for retention? Are they searchable/taggable? Can they be locked?</a:t>
            </a:r>
          </a:p>
          <a:p>
            <a:r>
              <a:rPr lang="en-US" b="1"/>
              <a:t>A: </a:t>
            </a:r>
            <a:r>
              <a:rPr lang="en-US"/>
              <a:t>They don't relate from an interconnectivity perspective. You could have a discussion inside of a discussion.  Decide if it should live long term, and move it to a wiki. We don't often recommend wikis. We recommend people create GitHub Pages sites instead of using a wiki.</a:t>
            </a:r>
          </a:p>
          <a:p>
            <a:pPr>
              <a:buNone/>
            </a:pPr>
            <a:endParaRPr lang="en-US"/>
          </a:p>
        </p:txBody>
      </p:sp>
    </p:spTree>
    <p:extLst>
      <p:ext uri="{BB962C8B-B14F-4D97-AF65-F5344CB8AC3E}">
        <p14:creationId xmlns:p14="http://schemas.microsoft.com/office/powerpoint/2010/main" val="40614241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87d76e7ff4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87d76e7ff4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
              <a:t>Labels on GitHub help you organize and prioritize your work. You can apply labels to issues and pull requests to signify priority, category, or any other information you find useful. </a:t>
            </a:r>
            <a:endParaRPr lang="en-US"/>
          </a:p>
          <a:p>
            <a:pPr algn="l"/>
            <a:r>
              <a:rPr lang="en"/>
              <a:t> </a:t>
            </a:r>
          </a:p>
          <a:p>
            <a:pPr algn="l"/>
            <a:r>
              <a:rPr lang="en" b="1"/>
              <a:t>Organization </a:t>
            </a:r>
          </a:p>
          <a:p>
            <a:pPr algn="l"/>
            <a:endParaRPr lang="en"/>
          </a:p>
          <a:p>
            <a:pPr algn="l"/>
            <a:r>
              <a:rPr lang="en"/>
              <a:t>Labels are how we start to divide up and contextualize aspects such as: </a:t>
            </a:r>
          </a:p>
          <a:p>
            <a:pPr algn="l"/>
            <a:endParaRPr lang="en"/>
          </a:p>
          <a:p>
            <a:pPr marL="342900" indent="-342900" algn="l">
              <a:buFont typeface="Arial"/>
              <a:buChar char="•"/>
            </a:pPr>
            <a:r>
              <a:rPr lang="en"/>
              <a:t>the type of issue (example: a bug or a feature request) </a:t>
            </a:r>
          </a:p>
          <a:p>
            <a:pPr marL="342900" indent="-342900" algn="l">
              <a:buFont typeface="Arial"/>
              <a:buChar char="•"/>
            </a:pPr>
            <a:r>
              <a:rPr lang="en"/>
              <a:t>the owner</a:t>
            </a:r>
          </a:p>
          <a:p>
            <a:pPr marL="342900" indent="-342900" algn="l">
              <a:buFont typeface="Arial"/>
              <a:buChar char="•"/>
            </a:pPr>
            <a:r>
              <a:rPr lang="en"/>
              <a:t>the status (such as "in progress" or "under review") </a:t>
            </a:r>
          </a:p>
          <a:p>
            <a:pPr algn="l"/>
            <a:r>
              <a:rPr lang="en"/>
              <a:t> </a:t>
            </a:r>
          </a:p>
          <a:p>
            <a:pPr algn="l"/>
            <a:r>
              <a:rPr lang="en" b="1"/>
              <a:t>Priority </a:t>
            </a:r>
          </a:p>
          <a:p>
            <a:pPr algn="l"/>
            <a:endParaRPr lang="en"/>
          </a:p>
          <a:p>
            <a:pPr algn="l"/>
            <a:r>
              <a:rPr lang="en"/>
              <a:t>Labels are a great way to also instill traceability concepts.  </a:t>
            </a:r>
          </a:p>
          <a:p>
            <a:pPr algn="l"/>
            <a:r>
              <a:rPr lang="en"/>
              <a:t>  </a:t>
            </a:r>
          </a:p>
          <a:p>
            <a:pPr algn="l"/>
            <a:r>
              <a:rPr lang="en"/>
              <a:t>****************** </a:t>
            </a:r>
          </a:p>
          <a:p>
            <a:pPr algn="l"/>
            <a:r>
              <a:rPr lang="en"/>
              <a:t> </a:t>
            </a:r>
          </a:p>
          <a:p>
            <a:pPr algn="l"/>
            <a:r>
              <a:rPr lang="en" b="1"/>
              <a:t>Note to presenter:</a:t>
            </a:r>
            <a:r>
              <a:rPr lang="en"/>
              <a:t> </a:t>
            </a:r>
          </a:p>
          <a:p>
            <a:pPr algn="l"/>
            <a:endParaRPr lang="en"/>
          </a:p>
          <a:p>
            <a:pPr algn="l"/>
            <a:r>
              <a:rPr lang="en"/>
              <a:t>The API can also be used to take advantage of the labelling system. </a:t>
            </a:r>
          </a:p>
          <a:p>
            <a:pPr algn="l"/>
            <a:r>
              <a:rPr lang="en"/>
              <a:t> </a:t>
            </a:r>
          </a:p>
          <a:p>
            <a:pPr algn="l"/>
            <a:r>
              <a:rPr lang="en"/>
              <a:t>****************** </a:t>
            </a:r>
          </a:p>
          <a:p>
            <a:pPr algn="l"/>
            <a:r>
              <a:rPr lang="en"/>
              <a:t> </a:t>
            </a:r>
          </a:p>
          <a:p>
            <a:pPr algn="l"/>
            <a:r>
              <a:rPr lang="en" b="1"/>
              <a:t>Resources </a:t>
            </a:r>
          </a:p>
          <a:p>
            <a:pPr algn="l"/>
            <a:r>
              <a:rPr lang="en"/>
              <a:t> </a:t>
            </a:r>
          </a:p>
          <a:p>
            <a:pPr algn="l"/>
            <a:r>
              <a:rPr lang="en">
                <a:hlinkClick r:id="rId3"/>
              </a:rPr>
              <a:t>https://docs.github.com/en/github/managing-your-work-on-github/managing-labels</a:t>
            </a:r>
            <a:r>
              <a:rPr lang="en"/>
              <a:t> </a:t>
            </a:r>
          </a:p>
          <a:p>
            <a:pPr algn="l"/>
            <a:r>
              <a:rPr lang="en"/>
              <a:t> </a:t>
            </a:r>
          </a:p>
          <a:p>
            <a:pPr algn="l">
              <a:spcBef>
                <a:spcPts val="400"/>
              </a:spcBef>
              <a:spcAft>
                <a:spcPts val="400"/>
              </a:spcAft>
            </a:pPr>
            <a:r>
              <a:rPr lang="en"/>
              <a:t>Share as example: </a:t>
            </a:r>
            <a:r>
              <a:rPr lang="en">
                <a:hlinkClick r:id="rId4"/>
              </a:rPr>
              <a:t>https://github.com/microsoft/vscode/labels</a:t>
            </a:r>
          </a:p>
          <a:p>
            <a:pPr algn="l">
              <a:spcBef>
                <a:spcPts val="400"/>
              </a:spcBef>
              <a:spcAft>
                <a:spcPts val="400"/>
              </a:spcAft>
            </a:pPr>
            <a:endParaRPr lang="en"/>
          </a:p>
        </p:txBody>
      </p:sp>
    </p:spTree>
    <p:extLst>
      <p:ext uri="{BB962C8B-B14F-4D97-AF65-F5344CB8AC3E}">
        <p14:creationId xmlns:p14="http://schemas.microsoft.com/office/powerpoint/2010/main" val="21416134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7e7e5db0b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7e7e5db0b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Label types and definition</a:t>
            </a:r>
            <a:endParaRPr b="1"/>
          </a:p>
          <a:p>
            <a:pPr marL="0" lvl="0" indent="0" algn="l" rtl="0">
              <a:spcBef>
                <a:spcPts val="0"/>
              </a:spcBef>
              <a:spcAft>
                <a:spcPts val="0"/>
              </a:spcAft>
              <a:buNone/>
            </a:pPr>
            <a:endParaRPr/>
          </a:p>
          <a:p>
            <a:pPr marL="0" lvl="0" indent="0" algn="l" rtl="0">
              <a:spcBef>
                <a:spcPts val="0"/>
              </a:spcBef>
              <a:spcAft>
                <a:spcPts val="0"/>
              </a:spcAft>
              <a:buNone/>
            </a:pPr>
            <a:r>
              <a:rPr lang="en"/>
              <a:t>The URL format to navigate directly to the label management interface of your repository is formatted like this:</a:t>
            </a:r>
            <a:endParaRPr/>
          </a:p>
          <a:p>
            <a:pPr marL="0" lvl="0" indent="0" algn="l" rtl="0">
              <a:spcBef>
                <a:spcPts val="0"/>
              </a:spcBef>
              <a:spcAft>
                <a:spcPts val="0"/>
              </a:spcAft>
              <a:buNone/>
            </a:pPr>
            <a:endParaRPr/>
          </a:p>
          <a:p>
            <a:pPr marL="0" lvl="0" indent="0" algn="l" rtl="0">
              <a:spcBef>
                <a:spcPts val="0"/>
              </a:spcBef>
              <a:spcAft>
                <a:spcPts val="0"/>
              </a:spcAft>
              <a:buNone/>
            </a:pPr>
            <a:r>
              <a:rPr lang="en" i="1"/>
              <a:t>https://&lt;domainname&gt;/&lt;username&gt;/&lt;repository&gt;/labels</a:t>
            </a:r>
            <a:endParaRPr i="1"/>
          </a:p>
          <a:p>
            <a:pPr marL="0" lvl="0" indent="0" algn="l" rtl="0">
              <a:spcBef>
                <a:spcPts val="0"/>
              </a:spcBef>
              <a:spcAft>
                <a:spcPts val="0"/>
              </a:spcAft>
              <a:buNone/>
            </a:pPr>
            <a:endParaRPr i="1"/>
          </a:p>
          <a:p>
            <a:pPr algn="l"/>
            <a:endParaRPr lang="en" i="1"/>
          </a:p>
          <a:p>
            <a:pPr algn="l">
              <a:lnSpc>
                <a:spcPct val="100000"/>
              </a:lnSpc>
            </a:pPr>
            <a:r>
              <a:rPr lang="en" b="1"/>
              <a:t>Define labels in a repository at `/labels`</a:t>
            </a:r>
            <a:endParaRPr lang="en-US"/>
          </a:p>
          <a:p>
            <a:pPr algn="l">
              <a:lnSpc>
                <a:spcPct val="100000"/>
              </a:lnSpc>
            </a:pPr>
            <a:endParaRPr lang="en-US"/>
          </a:p>
          <a:p>
            <a:pPr algn="l">
              <a:lnSpc>
                <a:spcPct val="100000"/>
              </a:lnSpc>
            </a:pPr>
            <a:endParaRPr lang="en-US"/>
          </a:p>
          <a:p>
            <a:pPr algn="l">
              <a:lnSpc>
                <a:spcPct val="100000"/>
              </a:lnSpc>
            </a:pPr>
            <a:r>
              <a:rPr lang="en" b="1"/>
              <a:t>You can also add emojis ⚠️ 🐛 🏡 to labels</a:t>
            </a:r>
            <a:endParaRPr lang="en-US"/>
          </a:p>
          <a:p>
            <a:pPr algn="l"/>
            <a:endParaRPr lang="en" i="1"/>
          </a:p>
          <a:p>
            <a:pPr algn="l"/>
            <a:endParaRPr lang="en" i="1"/>
          </a:p>
          <a:p>
            <a:pPr marL="0" lvl="0" indent="0" algn="l">
              <a:spcBef>
                <a:spcPts val="0"/>
              </a:spcBef>
              <a:spcAft>
                <a:spcPts val="0"/>
              </a:spcAft>
              <a:buNone/>
            </a:pPr>
            <a:r>
              <a:rPr lang="en" i="1"/>
              <a:t>********************</a:t>
            </a:r>
          </a:p>
          <a:p>
            <a:pPr marL="0" lvl="0" indent="0" algn="l">
              <a:spcBef>
                <a:spcPts val="0"/>
              </a:spcBef>
              <a:spcAft>
                <a:spcPts val="0"/>
              </a:spcAft>
              <a:buNone/>
            </a:pPr>
            <a:r>
              <a:rPr lang="en" b="1" i="1"/>
              <a:t>Resources</a:t>
            </a:r>
          </a:p>
          <a:p>
            <a:pPr algn="l"/>
            <a:endParaRPr lang="en" b="1" i="1"/>
          </a:p>
          <a:p>
            <a:pPr marL="0" indent="0">
              <a:buNone/>
            </a:pPr>
            <a:r>
              <a:rPr lang="en" i="1">
                <a:hlinkClick r:id="rId3"/>
              </a:rPr>
              <a:t>https://github.com/microsoft/vscode/labels</a:t>
            </a:r>
            <a:endParaRPr lang="en" i="1"/>
          </a:p>
          <a:p>
            <a:pPr algn="l" rtl="0">
              <a:defRPr/>
            </a:pPr>
            <a:endParaRPr lang="en-US" i="1"/>
          </a:p>
          <a:p>
            <a:pPr marL="0" marR="0" lvl="0" indent="0" algn="l" defTabSz="457200">
              <a:lnSpc>
                <a:spcPct val="117999"/>
              </a:lnSpc>
              <a:spcBef>
                <a:spcPts val="0"/>
              </a:spcBef>
              <a:spcAft>
                <a:spcPts val="0"/>
              </a:spcAft>
              <a:buClrTx/>
              <a:buSzTx/>
              <a:buFontTx/>
              <a:buNone/>
              <a:tabLst/>
              <a:defRPr/>
            </a:pPr>
            <a:r>
              <a:rPr lang="en-US" i="1"/>
              <a:t>Further documentation on labels can be found here: </a:t>
            </a:r>
            <a:br>
              <a:rPr lang="en-US" i="1">
                <a:cs typeface="+mn-lt"/>
              </a:rPr>
            </a:br>
            <a:r>
              <a:rPr lang="en-US" i="1" u="sng">
                <a:solidFill>
                  <a:schemeClr val="hlink"/>
                </a:solidFill>
                <a:hlinkClick r:id="rId4"/>
              </a:rPr>
              <a:t>https://docs.github.com/en/github/setting-up-and-managing-organizations-and-teams/managing-default-labels-for-repositories-in-your-organization#creating-a-default-label</a:t>
            </a:r>
            <a:endParaRPr lang="en-US" i="1"/>
          </a:p>
          <a:p>
            <a:pPr marL="0" indent="0">
              <a:buNone/>
            </a:pPr>
            <a:endParaRPr lang="en-US" i="1"/>
          </a:p>
          <a:p>
            <a:pPr marL="0" lvl="0" indent="0">
              <a:spcBef>
                <a:spcPts val="0"/>
              </a:spcBef>
              <a:spcAft>
                <a:spcPts val="0"/>
              </a:spcAft>
              <a:buNone/>
            </a:pPr>
            <a:r>
              <a:rPr lang="en-US" i="1"/>
              <a:t>********************</a:t>
            </a:r>
          </a:p>
          <a:p>
            <a:pPr marL="0" indent="0" algn="l">
              <a:buNone/>
            </a:pPr>
            <a:endParaRPr lang="en-US"/>
          </a:p>
          <a:p>
            <a:pPr marL="0" indent="0">
              <a:buNone/>
            </a:pPr>
            <a:endParaRPr lang="en-US"/>
          </a:p>
          <a:p>
            <a:pPr marL="0" indent="0">
              <a:buNone/>
            </a:pPr>
            <a:endParaRPr lang="en-US" i="1"/>
          </a:p>
          <a:p>
            <a:endParaRPr lang="en-US"/>
          </a:p>
        </p:txBody>
      </p:sp>
    </p:spTree>
    <p:extLst>
      <p:ext uri="{BB962C8B-B14F-4D97-AF65-F5344CB8AC3E}">
        <p14:creationId xmlns:p14="http://schemas.microsoft.com/office/powerpoint/2010/main" val="2790403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7e7e5db0b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7e7e5db0b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
              <a:t>You can search labels and they make it easy to get a quick overview of what a project is about at a quick glance.  This slide demonstrates this point.</a:t>
            </a:r>
          </a:p>
        </p:txBody>
      </p:sp>
    </p:spTree>
    <p:extLst>
      <p:ext uri="{BB962C8B-B14F-4D97-AF65-F5344CB8AC3E}">
        <p14:creationId xmlns:p14="http://schemas.microsoft.com/office/powerpoint/2010/main" val="2467421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a:t>******************** </a:t>
            </a:r>
          </a:p>
          <a:p>
            <a:pPr algn="l"/>
            <a:r>
              <a:rPr lang="en-US"/>
              <a:t> </a:t>
            </a:r>
          </a:p>
          <a:p>
            <a:pPr algn="l"/>
            <a:r>
              <a:rPr lang="en-US"/>
              <a:t>Note to presenter: </a:t>
            </a:r>
          </a:p>
          <a:p>
            <a:pPr algn="l"/>
            <a:r>
              <a:rPr lang="en-US"/>
              <a:t> </a:t>
            </a:r>
          </a:p>
          <a:p>
            <a:pPr algn="l"/>
            <a:r>
              <a:rPr lang="en-US"/>
              <a:t> </a:t>
            </a:r>
          </a:p>
          <a:p>
            <a:pPr algn="l"/>
            <a:r>
              <a:rPr lang="en-US"/>
              <a:t> </a:t>
            </a:r>
          </a:p>
          <a:p>
            <a:pPr algn="l"/>
            <a:r>
              <a:rPr lang="en-US"/>
              <a:t>The questions below are for your reference only.  They are ones that you can anticipate receiving from the audience. However, there is no need to pose these to your audience. </a:t>
            </a:r>
          </a:p>
          <a:p>
            <a:pPr algn="l"/>
            <a:r>
              <a:rPr lang="en-US"/>
              <a:t> </a:t>
            </a:r>
          </a:p>
          <a:p>
            <a:pPr>
              <a:buNone/>
            </a:pPr>
            <a:r>
              <a:rPr lang="en-US"/>
              <a:t>********************</a:t>
            </a:r>
          </a:p>
          <a:p>
            <a:endParaRPr lang="en-US"/>
          </a:p>
          <a:p>
            <a:pPr>
              <a:buNone/>
            </a:pPr>
            <a:r>
              <a:rPr lang="en-US" b="1"/>
              <a:t>Q: Labels are only for issues? Not for repos and projects?</a:t>
            </a:r>
          </a:p>
          <a:p>
            <a:pPr>
              <a:buNone/>
            </a:pPr>
            <a:r>
              <a:rPr lang="en-US" b="1"/>
              <a:t>A:</a:t>
            </a:r>
            <a:r>
              <a:rPr lang="en-US"/>
              <a:t> Labels are only for issues and pull requests. Repos can have "topics". </a:t>
            </a:r>
          </a:p>
          <a:p>
            <a:pPr>
              <a:buNone/>
            </a:pPr>
            <a:endParaRPr lang="en-US"/>
          </a:p>
        </p:txBody>
      </p:sp>
    </p:spTree>
    <p:extLst>
      <p:ext uri="{BB962C8B-B14F-4D97-AF65-F5344CB8AC3E}">
        <p14:creationId xmlns:p14="http://schemas.microsoft.com/office/powerpoint/2010/main" val="13301267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87d76e7ff4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87d76e7ff4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Milestones</a:t>
            </a:r>
            <a:endParaRPr/>
          </a:p>
          <a:p>
            <a:pPr marL="0" lvl="0" indent="0" algn="l" rtl="0">
              <a:spcBef>
                <a:spcPts val="0"/>
              </a:spcBef>
              <a:spcAft>
                <a:spcPts val="0"/>
              </a:spcAft>
              <a:buNone/>
            </a:pPr>
            <a:endParaRPr/>
          </a:p>
          <a:p>
            <a:pPr marL="0" indent="0">
              <a:buNone/>
            </a:pPr>
            <a:r>
              <a:rPr lang="en"/>
              <a:t>Milestones refer to project goals.  Track progress using milestones. </a:t>
            </a:r>
            <a:endParaRPr/>
          </a:p>
          <a:p>
            <a:pPr marL="0" lvl="0" indent="0" algn="l" rtl="0">
              <a:spcBef>
                <a:spcPts val="0"/>
              </a:spcBef>
              <a:spcAft>
                <a:spcPts val="0"/>
              </a:spcAft>
              <a:buNone/>
            </a:pPr>
            <a:endParaRPr/>
          </a:p>
          <a:p>
            <a:pPr marL="0" lvl="0" indent="0" algn="l">
              <a:spcBef>
                <a:spcPts val="0"/>
              </a:spcBef>
              <a:spcAft>
                <a:spcPts val="0"/>
              </a:spcAft>
              <a:buNone/>
            </a:pPr>
            <a:r>
              <a:rPr lang="en-US" i="1"/>
              <a:t>********</a:t>
            </a:r>
            <a:endParaRPr i="1"/>
          </a:p>
          <a:p>
            <a:pPr marL="0" indent="0">
              <a:buNone/>
            </a:pPr>
            <a:r>
              <a:rPr lang="en-US" i="1"/>
              <a:t>Resources</a:t>
            </a:r>
          </a:p>
          <a:p>
            <a:pPr marL="0" indent="0">
              <a:buNone/>
            </a:pPr>
            <a:r>
              <a:rPr lang="en-US" i="1">
                <a:hlinkClick r:id="rId3"/>
              </a:rPr>
              <a:t>https://docs.github.com/en/github/managing-your-work-on-github/about-milestones</a:t>
            </a:r>
          </a:p>
          <a:p>
            <a:pPr marL="0" indent="0">
              <a:buNone/>
            </a:pPr>
            <a:r>
              <a:rPr lang="en-US" i="1"/>
              <a:t>********</a:t>
            </a:r>
          </a:p>
          <a:p>
            <a:pPr marL="0" indent="0">
              <a:buNone/>
            </a:pPr>
            <a:endParaRPr lang="en-US"/>
          </a:p>
        </p:txBody>
      </p:sp>
    </p:spTree>
    <p:extLst>
      <p:ext uri="{BB962C8B-B14F-4D97-AF65-F5344CB8AC3E}">
        <p14:creationId xmlns:p14="http://schemas.microsoft.com/office/powerpoint/2010/main" val="4676378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87e7e5db0b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87e7e5db0b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lnSpc>
                <a:spcPct val="100000"/>
              </a:lnSpc>
            </a:pPr>
            <a:r>
              <a:rPr lang="en"/>
              <a:t>Define milestones at the repository level at "/milestones". See progress toward each milestone</a:t>
            </a:r>
            <a:endParaRPr lang="en-US"/>
          </a:p>
          <a:p>
            <a:pPr algn="l">
              <a:buSzPts val="1100"/>
            </a:pPr>
            <a:endParaRPr lang="en">
              <a:solidFill>
                <a:schemeClr val="dk1"/>
              </a:solidFill>
            </a:endParaRPr>
          </a:p>
          <a:p>
            <a:pPr algn="l">
              <a:buSzPts val="1100"/>
            </a:pPr>
            <a:endParaRPr lang="en">
              <a:solidFill>
                <a:schemeClr val="dk1"/>
              </a:solidFill>
            </a:endParaRPr>
          </a:p>
          <a:p>
            <a:pPr algn="l">
              <a:buSzPts val="1100"/>
            </a:pPr>
            <a:r>
              <a:rPr lang="en">
                <a:solidFill>
                  <a:schemeClr val="dk1"/>
                </a:solidFill>
              </a:rPr>
              <a:t>Milestones are also useful if you have a lot of issues inside of a repository to track.  Essentially, you can group them together in a milestone and give them a due date. </a:t>
            </a:r>
            <a:endParaRPr lang="en-DE">
              <a:solidFill>
                <a:schemeClr val="dk1"/>
              </a:solidFill>
            </a:endParaRPr>
          </a:p>
          <a:p>
            <a:pPr marL="0" lvl="0" indent="0" algn="l" rtl="0">
              <a:spcBef>
                <a:spcPts val="0"/>
              </a:spcBef>
              <a:spcAft>
                <a:spcPts val="0"/>
              </a:spcAft>
              <a:buNone/>
            </a:pPr>
            <a:r>
              <a:rPr lang="en"/>
              <a:t>After you have made the assignment of groups of issues or PRs, GitHub gives you a visual representation using a progress bar. If you create a brand new milestone here and in slash milestones in your repository you give it like a due date.</a:t>
            </a:r>
            <a:endParaRPr/>
          </a:p>
          <a:p>
            <a:pPr marL="0" lvl="0" indent="0" algn="l" rtl="0">
              <a:spcBef>
                <a:spcPts val="0"/>
              </a:spcBef>
              <a:spcAft>
                <a:spcPts val="0"/>
              </a:spcAft>
              <a:buNone/>
            </a:pPr>
            <a:endParaRPr/>
          </a:p>
          <a:p>
            <a:pPr marL="0" lvl="0" indent="0" algn="l" rtl="0">
              <a:spcBef>
                <a:spcPts val="0"/>
              </a:spcBef>
              <a:spcAft>
                <a:spcPts val="0"/>
              </a:spcAft>
              <a:buNone/>
            </a:pPr>
            <a:r>
              <a:rPr lang="en"/>
              <a:t>If you choose to use other tools such as Azure boards to track progress, GitHub can be easily integrated.</a:t>
            </a:r>
            <a:endParaRPr/>
          </a:p>
          <a:p>
            <a:pPr marL="0" lvl="0" indent="0" algn="l" rtl="0">
              <a:spcBef>
                <a:spcPts val="0"/>
              </a:spcBef>
              <a:spcAft>
                <a:spcPts val="0"/>
              </a:spcAft>
              <a:buNone/>
            </a:pPr>
            <a:endParaRPr lang="en-US"/>
          </a:p>
          <a:p>
            <a:pPr marL="0" lvl="0" indent="0" algn="l" rtl="0">
              <a:spcBef>
                <a:spcPts val="0"/>
              </a:spcBef>
              <a:spcAft>
                <a:spcPts val="0"/>
              </a:spcAft>
              <a:buNone/>
            </a:pPr>
            <a:r>
              <a:rPr lang="en-DE" i="1"/>
              <a:t>********</a:t>
            </a:r>
          </a:p>
          <a:p>
            <a:pPr marL="0" lvl="0" indent="0" algn="l" rtl="0">
              <a:spcBef>
                <a:spcPts val="0"/>
              </a:spcBef>
              <a:spcAft>
                <a:spcPts val="0"/>
              </a:spcAft>
              <a:buNone/>
            </a:pPr>
            <a:r>
              <a:rPr lang="en-DE" i="1"/>
              <a:t>Resources</a:t>
            </a:r>
          </a:p>
          <a:p>
            <a:pPr algn="l">
              <a:lnSpc>
                <a:spcPct val="100000"/>
              </a:lnSpc>
            </a:pPr>
            <a:endParaRPr lang="en-US" b="1"/>
          </a:p>
          <a:p>
            <a:pPr algn="l">
              <a:lnSpc>
                <a:spcPct val="100000"/>
              </a:lnSpc>
            </a:pPr>
            <a:r>
              <a:rPr lang="en-US">
                <a:hlinkClick r:id="rId3"/>
              </a:rPr>
              <a:t>https://github.com/microsoft/vscode/milestones</a:t>
            </a:r>
            <a:endParaRPr lang="en-US"/>
          </a:p>
          <a:p>
            <a:pPr marL="0" lvl="0" indent="0" algn="l">
              <a:spcBef>
                <a:spcPts val="0"/>
              </a:spcBef>
              <a:spcAft>
                <a:spcPts val="0"/>
              </a:spcAft>
              <a:buNone/>
            </a:pPr>
            <a:endParaRPr lang="en-US" i="1"/>
          </a:p>
          <a:p>
            <a:pPr algn="l" rtl="0"/>
            <a:r>
              <a:rPr lang="en-US" i="1"/>
              <a:t>********</a:t>
            </a:r>
            <a:endParaRPr lang="en-DE" i="1"/>
          </a:p>
        </p:txBody>
      </p:sp>
    </p:spTree>
    <p:extLst>
      <p:ext uri="{BB962C8B-B14F-4D97-AF65-F5344CB8AC3E}">
        <p14:creationId xmlns:p14="http://schemas.microsoft.com/office/powerpoint/2010/main" val="15542377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87e7e5db0b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87e7e5db0b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rtl="0"/>
            <a:r>
              <a:rPr lang="en"/>
              <a:t>This slide shows the progress bar directly to the right of the screen.  This is where you would assign an issue or pull request to a milestone directly. This is useful if you already have an issue but still need to assign it to a newly created milestone.</a:t>
            </a:r>
            <a:endParaRPr lang="en-US"/>
          </a:p>
          <a:p>
            <a:pPr marL="0" lvl="0" indent="0" algn="l" rtl="0">
              <a:spcBef>
                <a:spcPts val="0"/>
              </a:spcBef>
              <a:spcAft>
                <a:spcPts val="0"/>
              </a:spcAft>
              <a:buNone/>
            </a:pPr>
            <a:endParaRPr lang="en"/>
          </a:p>
          <a:p>
            <a:pPr algn="l">
              <a:defRPr/>
            </a:pPr>
            <a:r>
              <a:rPr lang="en-US"/>
              <a:t>Assign milestones in the issue or pull request</a:t>
            </a:r>
          </a:p>
          <a:p>
            <a:pPr algn="l">
              <a:defRPr/>
            </a:pPr>
            <a:endParaRPr lang="en-US"/>
          </a:p>
          <a:p>
            <a:pPr algn="l">
              <a:defRPr/>
            </a:pPr>
            <a:r>
              <a:rPr lang="en-US"/>
              <a:t>***************</a:t>
            </a:r>
          </a:p>
          <a:p>
            <a:pPr algn="l">
              <a:defRPr/>
            </a:pPr>
            <a:r>
              <a:rPr lang="en-US"/>
              <a:t>References:</a:t>
            </a:r>
          </a:p>
          <a:p>
            <a:pPr algn="l">
              <a:defRPr/>
            </a:pPr>
            <a:endParaRPr lang="en-US"/>
          </a:p>
          <a:p>
            <a:pPr algn="l">
              <a:lnSpc>
                <a:spcPct val="100000"/>
              </a:lnSpc>
              <a:defRPr/>
            </a:pPr>
            <a:r>
              <a:rPr lang="en">
                <a:hlinkClick r:id="rId3"/>
              </a:rPr>
              <a:t>https://github.com/microsoft/vscode/issues/40262</a:t>
            </a:r>
          </a:p>
          <a:p>
            <a:pPr algn="l">
              <a:lnSpc>
                <a:spcPct val="100000"/>
              </a:lnSpc>
              <a:defRPr/>
            </a:pPr>
            <a:endParaRPr lang="en"/>
          </a:p>
          <a:p>
            <a:pPr algn="l">
              <a:defRPr/>
            </a:pPr>
            <a:r>
              <a:rPr lang="en-US"/>
              <a:t>**************</a:t>
            </a:r>
          </a:p>
        </p:txBody>
      </p:sp>
    </p:spTree>
    <p:extLst>
      <p:ext uri="{BB962C8B-B14F-4D97-AF65-F5344CB8AC3E}">
        <p14:creationId xmlns:p14="http://schemas.microsoft.com/office/powerpoint/2010/main" val="12725846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8d7f99efd9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8d7f99efd9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rtl="0"/>
            <a:r>
              <a:rPr lang="en"/>
              <a:t>Releases and tags are used to help you manage your release cycle. Sometimes we'll see teams that depend on the git SHA to identify major releases when auditing source code and making sure that their traceability is always intact. </a:t>
            </a:r>
          </a:p>
          <a:p>
            <a:pPr algn="l" rtl="0"/>
            <a:endParaRPr lang="en"/>
          </a:p>
          <a:p>
            <a:pPr algn="l" rtl="0">
              <a:defRPr/>
            </a:pPr>
            <a:r>
              <a:rPr lang="en"/>
              <a:t>The screen shows and example of the repository section listing releases. https://github.com/felangel/bloc/releases</a:t>
            </a:r>
            <a:endParaRPr lang="en-US" sz="2400"/>
          </a:p>
          <a:p>
            <a:pPr algn="l"/>
            <a:endParaRPr lang="en"/>
          </a:p>
          <a:p>
            <a:pPr marL="0" lvl="0" indent="0" algn="l" rtl="0">
              <a:spcBef>
                <a:spcPts val="0"/>
              </a:spcBef>
              <a:spcAft>
                <a:spcPts val="0"/>
              </a:spcAft>
              <a:buNone/>
            </a:pPr>
            <a:r>
              <a:rPr lang="en"/>
              <a:t>However, there is a better way of reaching the same goal: using tags and marking those as releases.  Tags is a built-in git feature that GitHub uses to provide you with the flexibility in identifying major or minor releases or patch fixes.</a:t>
            </a:r>
            <a:endParaRPr/>
          </a:p>
          <a:p>
            <a:pPr marL="0" lvl="0" indent="0" algn="l" rtl="0">
              <a:spcBef>
                <a:spcPts val="0"/>
              </a:spcBef>
              <a:spcAft>
                <a:spcPts val="0"/>
              </a:spcAft>
              <a:buNone/>
            </a:pPr>
            <a:endParaRPr/>
          </a:p>
          <a:p>
            <a:pPr marL="0" lvl="0" indent="0" algn="l" rtl="0">
              <a:spcBef>
                <a:spcPts val="0"/>
              </a:spcBef>
              <a:spcAft>
                <a:spcPts val="0"/>
              </a:spcAft>
              <a:buNone/>
            </a:pPr>
            <a:r>
              <a:rPr lang="en"/>
              <a:t>Marking with tags allows you to see the state of the repos at a specific point in time. </a:t>
            </a:r>
            <a:endParaRPr/>
          </a:p>
          <a:p>
            <a:pPr marL="0" lvl="0" indent="0" algn="l" rtl="0">
              <a:spcBef>
                <a:spcPts val="0"/>
              </a:spcBef>
              <a:spcAft>
                <a:spcPts val="0"/>
              </a:spcAft>
              <a:buNone/>
            </a:pPr>
            <a:endParaRPr/>
          </a:p>
          <a:p>
            <a:pPr marL="0" lvl="0" indent="0" algn="l" rtl="0">
              <a:spcBef>
                <a:spcPts val="0"/>
              </a:spcBef>
              <a:spcAft>
                <a:spcPts val="0"/>
              </a:spcAft>
              <a:buNone/>
            </a:pPr>
            <a:endParaRPr/>
          </a:p>
          <a:p>
            <a:pPr algn="l" rtl="0"/>
            <a:r>
              <a:rPr lang="en"/>
              <a:t> </a:t>
            </a:r>
            <a:endParaRPr/>
          </a:p>
        </p:txBody>
      </p:sp>
    </p:spTree>
    <p:extLst>
      <p:ext uri="{BB962C8B-B14F-4D97-AF65-F5344CB8AC3E}">
        <p14:creationId xmlns:p14="http://schemas.microsoft.com/office/powerpoint/2010/main" val="40849795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a:t>******************** </a:t>
            </a:r>
          </a:p>
          <a:p>
            <a:pPr algn="l"/>
            <a:r>
              <a:rPr lang="en-US"/>
              <a:t> </a:t>
            </a:r>
          </a:p>
          <a:p>
            <a:pPr algn="l"/>
            <a:r>
              <a:rPr lang="en-US"/>
              <a:t>Note to presenter: </a:t>
            </a:r>
          </a:p>
          <a:p>
            <a:pPr algn="l"/>
            <a:r>
              <a:rPr lang="en-US"/>
              <a:t> </a:t>
            </a:r>
          </a:p>
          <a:p>
            <a:pPr algn="l"/>
            <a:r>
              <a:rPr lang="en-US"/>
              <a:t>The questions below are for your reference only.  They are ones that you can anticipate receiving from the audience. However, </a:t>
            </a:r>
            <a:r>
              <a:rPr lang="en-US" b="1"/>
              <a:t>there is no need to pose these to your audience. </a:t>
            </a:r>
          </a:p>
          <a:p>
            <a:pPr algn="l"/>
            <a:r>
              <a:rPr lang="en-US"/>
              <a:t> </a:t>
            </a:r>
          </a:p>
          <a:p>
            <a:pPr>
              <a:buNone/>
            </a:pPr>
            <a:r>
              <a:rPr lang="en-US"/>
              <a:t>********************</a:t>
            </a:r>
          </a:p>
          <a:p>
            <a:pPr>
              <a:buNone/>
            </a:pPr>
            <a:endParaRPr lang="en-US"/>
          </a:p>
          <a:p>
            <a:pPr>
              <a:buNone/>
            </a:pPr>
            <a:endParaRPr lang="en-US"/>
          </a:p>
          <a:p>
            <a:pPr>
              <a:buNone/>
            </a:pPr>
            <a:r>
              <a:rPr lang="en-US" b="1"/>
              <a:t>Q: Can issues/PRs belong to multiple milestones?</a:t>
            </a:r>
          </a:p>
          <a:p>
            <a:pPr>
              <a:buNone/>
            </a:pPr>
            <a:r>
              <a:rPr lang="en-US" b="1"/>
              <a:t>A: </a:t>
            </a:r>
            <a:r>
              <a:rPr lang="en-US"/>
              <a:t>Yes!</a:t>
            </a:r>
          </a:p>
          <a:p>
            <a:pPr>
              <a:buNone/>
            </a:pPr>
            <a:br>
              <a:rPr lang="en-US">
                <a:cs typeface="+mn-lt"/>
              </a:rPr>
            </a:br>
            <a:endParaRPr lang="en-US">
              <a:cs typeface="+mn-lt"/>
            </a:endParaRPr>
          </a:p>
          <a:p>
            <a:pPr>
              <a:buNone/>
            </a:pPr>
            <a:r>
              <a:rPr lang="en-US" b="1"/>
              <a:t>Q: Regarding milestones, how common is it to track the backlog as a milestone?</a:t>
            </a:r>
          </a:p>
          <a:p>
            <a:pPr>
              <a:buNone/>
            </a:pPr>
            <a:r>
              <a:rPr lang="en-US" b="1"/>
              <a:t>A:</a:t>
            </a:r>
            <a:r>
              <a:rPr lang="en-US"/>
              <a:t> It is up to the team - we see some teams use milestones in conjunction with projects to track things like backlogs, but often teams are looking for more structure than is provided in milestones alone.</a:t>
            </a:r>
          </a:p>
          <a:p>
            <a:pPr>
              <a:buNone/>
            </a:pPr>
            <a:br>
              <a:rPr lang="en-US">
                <a:cs typeface="+mn-lt"/>
              </a:rPr>
            </a:br>
            <a:endParaRPr lang="en-US" b="1">
              <a:cs typeface="+mn-lt"/>
            </a:endParaRPr>
          </a:p>
          <a:p>
            <a:pPr>
              <a:buNone/>
            </a:pPr>
            <a:r>
              <a:rPr lang="en-US" b="1"/>
              <a:t>Q: Closing things on milestone - does it sync to issues and projects?</a:t>
            </a:r>
          </a:p>
          <a:p>
            <a:pPr>
              <a:buNone/>
            </a:pPr>
            <a:r>
              <a:rPr lang="en-US" b="1"/>
              <a:t>A:</a:t>
            </a:r>
            <a:r>
              <a:rPr lang="en-US"/>
              <a:t> ? (need to test)</a:t>
            </a:r>
          </a:p>
          <a:p>
            <a:pPr>
              <a:buNone/>
            </a:pPr>
            <a:br>
              <a:rPr lang="en-US">
                <a:cs typeface="+mn-lt"/>
              </a:rPr>
            </a:br>
            <a:endParaRPr lang="en-US">
              <a:cs typeface="+mn-lt"/>
            </a:endParaRPr>
          </a:p>
          <a:p>
            <a:endParaRPr lang="en-US"/>
          </a:p>
        </p:txBody>
      </p:sp>
    </p:spTree>
    <p:extLst>
      <p:ext uri="{BB962C8B-B14F-4D97-AF65-F5344CB8AC3E}">
        <p14:creationId xmlns:p14="http://schemas.microsoft.com/office/powerpoint/2010/main" val="3560539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8c07ab92da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8c07ab92da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
              <a:t>Today we will have examples and show the UI</a:t>
            </a:r>
            <a:endParaRPr lang="en-US"/>
          </a:p>
          <a:p>
            <a:pPr marL="158750" indent="0">
              <a:buNone/>
            </a:pPr>
            <a:r>
              <a:rPr lang="en"/>
              <a:t>You probably know what issues and projects are as features, but we’ll go into how they are used to collaborate on GitHub.</a:t>
            </a:r>
          </a:p>
          <a:p>
            <a:pPr marL="158750" indent="0">
              <a:buNone/>
            </a:pPr>
            <a:endParaRPr lang="en"/>
          </a:p>
          <a:p>
            <a:pPr marL="158750" indent="0">
              <a:buNone/>
            </a:pPr>
            <a:r>
              <a:rPr lang="en" i="1"/>
              <a:t>********</a:t>
            </a:r>
          </a:p>
          <a:p>
            <a:pPr marL="158750" indent="0">
              <a:buNone/>
            </a:pPr>
            <a:r>
              <a:rPr lang="en" i="1"/>
              <a:t>Resources</a:t>
            </a:r>
          </a:p>
          <a:p>
            <a:pPr marL="158750" indent="0">
              <a:buNone/>
            </a:pPr>
            <a:r>
              <a:rPr lang="en" i="1">
                <a:hlinkClick r:id="rId3"/>
              </a:rPr>
              <a:t>https://docs.github.com/en/github/managing-your-work-on-github</a:t>
            </a:r>
          </a:p>
          <a:p>
            <a:pPr marL="158750" indent="0">
              <a:buNone/>
            </a:pPr>
            <a:r>
              <a:rPr lang="en" i="1"/>
              <a:t>********</a:t>
            </a:r>
          </a:p>
        </p:txBody>
      </p:sp>
    </p:spTree>
    <p:extLst>
      <p:ext uri="{BB962C8B-B14F-4D97-AF65-F5344CB8AC3E}">
        <p14:creationId xmlns:p14="http://schemas.microsoft.com/office/powerpoint/2010/main" val="22385468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87d76e7ff4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87d76e7ff4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
              <a:t>Use project boards when you need to:</a:t>
            </a:r>
            <a:endParaRPr lang="en-US"/>
          </a:p>
          <a:p>
            <a:pPr algn="l"/>
            <a:endParaRPr lang="en"/>
          </a:p>
          <a:p>
            <a:pPr marL="457200" indent="-298450" algn="l">
              <a:buFont typeface="&quot;Helvetica Neue&quot;, &quot;Helvetica Neue_EmbeddedFont&quot;, &quot;Helvetica Neue_MSFontService&quot;, &quot;Helvetica Neue_MSFontService&quot;, sans-serif"/>
              <a:buChar char="-"/>
            </a:pPr>
            <a:r>
              <a:rPr lang="en"/>
              <a:t>Manage a large amount of issues</a:t>
            </a:r>
            <a:endParaRPr lang="en-US"/>
          </a:p>
          <a:p>
            <a:pPr marL="457200" indent="-298450" algn="l">
              <a:buFont typeface="&quot;Helvetica Neue&quot;, &quot;Helvetica Neue_EmbeddedFont&quot;, &quot;Helvetica Neue_MSFontService&quot;, &quot;Helvetica Neue_MSFontService&quot;, sans-serif"/>
              <a:buChar char="-"/>
            </a:pPr>
            <a:r>
              <a:rPr lang="en"/>
              <a:t>Track small tasks or reminders. You can add cards for this purpose.</a:t>
            </a:r>
            <a:endParaRPr lang="en-US"/>
          </a:p>
          <a:p>
            <a:pPr marL="457200" indent="-298450" algn="l">
              <a:buFont typeface="&quot;Helvetica Neue&quot;, &quot;Helvetica Neue_EmbeddedFont&quot;, &quot;Helvetica Neue_MSFontService&quot;, &quot;Helvetica Neue_MSFontService&quot;, sans-serif"/>
              <a:buChar char="-"/>
            </a:pPr>
            <a:r>
              <a:rPr lang="en"/>
              <a:t>Visualize progress</a:t>
            </a:r>
            <a:endParaRPr lang="en-US"/>
          </a:p>
          <a:p>
            <a:pPr marL="457200" indent="-298450" algn="l">
              <a:buFont typeface="&quot;Helvetica Neue&quot;, &quot;Helvetica Neue_EmbeddedFont&quot;, &quot;Helvetica Neue_MSFontService&quot;, &quot;Helvetica Neue_MSFontService&quot;, sans-serif"/>
              <a:buChar char="-"/>
            </a:pPr>
            <a:r>
              <a:rPr lang="en"/>
              <a:t>Designate work to be done</a:t>
            </a:r>
            <a:endParaRPr lang="en-US"/>
          </a:p>
          <a:p>
            <a:pPr marL="457200" indent="-298450" algn="l">
              <a:buFont typeface="&quot;Helvetica Neue&quot;, &quot;Helvetica Neue_EmbeddedFont&quot;, &quot;Helvetica Neue_MSFontService&quot;, &quot;Helvetica Neue_MSFontService&quot;, sans-serif"/>
              <a:buChar char="-"/>
            </a:pPr>
            <a:r>
              <a:rPr lang="en"/>
              <a:t>Automate boards</a:t>
            </a:r>
            <a:endParaRPr lang="en-US"/>
          </a:p>
          <a:p>
            <a:pPr marL="457200" indent="-298450" algn="l">
              <a:buFont typeface="&quot;Helvetica Neue&quot;, &quot;Helvetica Neue_EmbeddedFont&quot;, &quot;Helvetica Neue_MSFontService&quot;, &quot;Helvetica Neue_MSFontService&quot;, sans-serif"/>
              <a:buChar char="-"/>
            </a:pPr>
            <a:r>
              <a:rPr lang="en"/>
              <a:t>Capture an idea in a card </a:t>
            </a:r>
            <a:endParaRPr lang="en-US"/>
          </a:p>
          <a:p>
            <a:pPr marL="457200" indent="-298450" algn="l">
              <a:buFont typeface="&quot;Helvetica Neue&quot;, &quot;Helvetica Neue_EmbeddedFont&quot;, &quot;Helvetica Neue_MSFontService&quot;, &quot;Helvetica Neue_MSFontService&quot;, sans-serif"/>
              <a:buChar char="-"/>
            </a:pPr>
            <a:endParaRPr lang="en"/>
          </a:p>
          <a:p>
            <a:pPr algn="l">
              <a:spcBef>
                <a:spcPts val="1500"/>
              </a:spcBef>
            </a:pPr>
            <a:r>
              <a:rPr lang="en"/>
              <a:t>You can change a card into an issue at any time.</a:t>
            </a:r>
          </a:p>
          <a:p>
            <a:pPr algn="l">
              <a:spcBef>
                <a:spcPts val="1500"/>
              </a:spcBef>
            </a:pPr>
            <a:endParaRPr lang="en"/>
          </a:p>
          <a:p>
            <a:pPr marL="0" indent="0">
              <a:spcBef>
                <a:spcPts val="400"/>
              </a:spcBef>
              <a:spcAft>
                <a:spcPts val="400"/>
              </a:spcAft>
              <a:buNone/>
            </a:pPr>
            <a:r>
              <a:rPr lang="en"/>
              <a:t>Project boards on GitHub help you organize and prioritize your work. You can create project boards for specific feature work, comprehensive roadmaps, or even release checklists. With project boards, you have the flexibility to create customized workflows that suit your needs.</a:t>
            </a:r>
            <a:endParaRPr lang="en-US"/>
          </a:p>
          <a:p>
            <a:pPr marL="0" indent="0">
              <a:buNone/>
            </a:pPr>
            <a:endParaRPr lang="en"/>
          </a:p>
          <a:p>
            <a:pPr marL="0" lvl="0" indent="0" algn="l">
              <a:spcBef>
                <a:spcPts val="0"/>
              </a:spcBef>
              <a:spcAft>
                <a:spcPts val="0"/>
              </a:spcAft>
              <a:buNone/>
            </a:pPr>
            <a:r>
              <a:rPr lang="en"/>
              <a:t>To insure that the commits that you make to your repository are tied to business requirements and remain traceable, project boards help you keep organized and prioritize your work.</a:t>
            </a:r>
          </a:p>
          <a:p>
            <a:pPr marL="0" indent="0">
              <a:buNone/>
            </a:pPr>
            <a:endParaRPr lang="en"/>
          </a:p>
          <a:p>
            <a:pPr marL="0" indent="0">
              <a:buNone/>
            </a:pPr>
            <a:endParaRPr lang="en-US"/>
          </a:p>
          <a:p>
            <a:pPr marL="0" indent="0">
              <a:lnSpc>
                <a:spcPct val="120000"/>
              </a:lnSpc>
              <a:buNone/>
            </a:pPr>
            <a:r>
              <a:rPr lang="en"/>
              <a:t>Made up of issues, pull requests, and notes that are categorized as cards in columns of your choosing.</a:t>
            </a:r>
            <a:endParaRPr lang="en-US"/>
          </a:p>
          <a:p>
            <a:pPr marL="0" indent="0">
              <a:lnSpc>
                <a:spcPct val="120000"/>
              </a:lnSpc>
              <a:buNone/>
            </a:pPr>
            <a:endParaRPr lang="en-US"/>
          </a:p>
          <a:p>
            <a:pPr marL="0" indent="0">
              <a:lnSpc>
                <a:spcPct val="120000"/>
              </a:lnSpc>
              <a:buNone/>
            </a:pPr>
            <a:r>
              <a:rPr lang="en"/>
              <a:t>You can drag and drop or use keyboard shortcuts to reorder cards within a column, move cards from column to column, and change the order of columns.</a:t>
            </a:r>
            <a:endParaRPr lang="en-US"/>
          </a:p>
          <a:p>
            <a:pPr marL="0" indent="0">
              <a:buNone/>
            </a:pPr>
            <a:endParaRPr lang="en"/>
          </a:p>
          <a:p>
            <a:pPr marL="0" indent="0">
              <a:buNone/>
            </a:pPr>
            <a:r>
              <a:rPr lang="en"/>
              <a:t>Released around 2016 as the first way of visualizing issues.  Using drag and drop, you can add issues that you need to keep track of.   Although you may have a large number of issues in the repository, you can use project boards to keep track of only the ones that you choose.</a:t>
            </a:r>
            <a:endParaRPr lang="en-US"/>
          </a:p>
          <a:p>
            <a:pPr marL="0" indent="0">
              <a:buNone/>
            </a:pPr>
            <a:endParaRPr lang="en-US"/>
          </a:p>
          <a:p>
            <a:pPr marL="0" indent="0">
              <a:buNone/>
            </a:pPr>
            <a:endParaRPr lang="en"/>
          </a:p>
          <a:p>
            <a:pPr marL="0" indent="0">
              <a:buNone/>
            </a:pPr>
            <a:endParaRPr lang="en"/>
          </a:p>
          <a:p>
            <a:pPr marL="0" indent="0">
              <a:buNone/>
            </a:pPr>
            <a:r>
              <a:rPr lang="en" i="1"/>
              <a:t>********</a:t>
            </a:r>
          </a:p>
          <a:p>
            <a:pPr marL="0" indent="0">
              <a:buNone/>
            </a:pPr>
            <a:r>
              <a:rPr lang="en" i="1"/>
              <a:t>Resources</a:t>
            </a:r>
          </a:p>
          <a:p>
            <a:pPr marL="0" indent="0">
              <a:buNone/>
            </a:pPr>
            <a:r>
              <a:rPr lang="en" i="1"/>
              <a:t>https://docs.github.com/en/github/managing-your-work-on-github/about-project-boards</a:t>
            </a:r>
          </a:p>
          <a:p>
            <a:pPr marL="0" indent="0">
              <a:buNone/>
            </a:pPr>
            <a:r>
              <a:rPr lang="en" i="1"/>
              <a:t>********</a:t>
            </a:r>
          </a:p>
        </p:txBody>
      </p:sp>
    </p:spTree>
    <p:extLst>
      <p:ext uri="{BB962C8B-B14F-4D97-AF65-F5344CB8AC3E}">
        <p14:creationId xmlns:p14="http://schemas.microsoft.com/office/powerpoint/2010/main" val="2513407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8d7f99efd9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8d7f99efd9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dirty="0"/>
              <a:t>Use project boards at both the organization and repository level. Project boards can be created at the organization/user level... </a:t>
            </a:r>
          </a:p>
          <a:p>
            <a:pPr algn="l"/>
            <a:r>
              <a:rPr lang="en-US" dirty="0"/>
              <a:t>Multiple projects are supported.</a:t>
            </a:r>
          </a:p>
          <a:p>
            <a:pPr algn="l"/>
            <a:r>
              <a:rPr lang="en-US"/>
              <a:t> </a:t>
            </a:r>
          </a:p>
          <a:p>
            <a:pPr algn="l"/>
            <a:r>
              <a:rPr lang="en-US" dirty="0"/>
              <a:t>The image on this slide illustrates project boards on an organizational level.  Microsoft is the organization.  Six project boards exist. </a:t>
            </a:r>
          </a:p>
          <a:p>
            <a:pPr algn="l"/>
            <a:endParaRPr lang="en-US"/>
          </a:p>
          <a:p>
            <a:pPr algn="l"/>
            <a:endParaRPr lang="en-US"/>
          </a:p>
          <a:p>
            <a:pPr algn="l"/>
            <a:r>
              <a:rPr lang="en-US" b="1" dirty="0"/>
              <a:t>Note:</a:t>
            </a:r>
            <a:r>
              <a:rPr lang="en-US" dirty="0"/>
              <a:t> The screen shot was taken from https://github.com/orgs/microsoft/projects</a:t>
            </a:r>
          </a:p>
        </p:txBody>
      </p:sp>
    </p:spTree>
    <p:extLst>
      <p:ext uri="{BB962C8B-B14F-4D97-AF65-F5344CB8AC3E}">
        <p14:creationId xmlns:p14="http://schemas.microsoft.com/office/powerpoint/2010/main" val="619467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8d7f99efd9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8d7f99efd9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 dirty="0"/>
              <a:t>Here we see the project boards at the repository level.</a:t>
            </a:r>
          </a:p>
          <a:p>
            <a:pPr algn="l"/>
            <a:endParaRPr lang="en-US"/>
          </a:p>
          <a:p>
            <a:pPr algn="l"/>
            <a:r>
              <a:rPr lang="en" dirty="0"/>
              <a:t>Notice the URL format is /owner/</a:t>
            </a:r>
            <a:r>
              <a:rPr lang="en" dirty="0" err="1"/>
              <a:t>repository_name</a:t>
            </a:r>
            <a:r>
              <a:rPr lang="en" dirty="0"/>
              <a:t>/projects.  From this view you can create a new project at the repo level. </a:t>
            </a:r>
            <a:endParaRPr lang="en-US" dirty="0"/>
          </a:p>
          <a:p>
            <a:pPr algn="l"/>
            <a:endParaRPr lang="en-US"/>
          </a:p>
          <a:p>
            <a:pPr algn="l"/>
            <a:r>
              <a:rPr lang="en" dirty="0"/>
              <a:t>It is noteworthy that making project boards visible on an organizational level can encourage collaboration among teams. </a:t>
            </a:r>
          </a:p>
        </p:txBody>
      </p:sp>
    </p:spTree>
    <p:extLst>
      <p:ext uri="{BB962C8B-B14F-4D97-AF65-F5344CB8AC3E}">
        <p14:creationId xmlns:p14="http://schemas.microsoft.com/office/powerpoint/2010/main" val="23094426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87d76e7ff4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87d76e7ff4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Project boards can be used to see different states of work (open, pending, closed, </a:t>
            </a:r>
            <a:r>
              <a:rPr lang="en-US" err="1"/>
              <a:t>etc</a:t>
            </a:r>
            <a:r>
              <a:rPr lang="en-US"/>
              <a:t>)</a:t>
            </a:r>
          </a:p>
          <a:p>
            <a:pPr marL="0" indent="0">
              <a:spcBef>
                <a:spcPts val="1067"/>
              </a:spcBef>
              <a:buNone/>
            </a:pPr>
            <a:endParaRPr lang="en-US"/>
          </a:p>
          <a:p>
            <a:pPr marL="0" indent="0">
              <a:spcBef>
                <a:spcPts val="1067"/>
              </a:spcBef>
              <a:buNone/>
            </a:pPr>
            <a:endParaRPr lang="en-US"/>
          </a:p>
          <a:p>
            <a:pPr marL="0" indent="0">
              <a:spcBef>
                <a:spcPts val="1067"/>
              </a:spcBef>
              <a:spcAft>
                <a:spcPts val="1067"/>
              </a:spcAft>
              <a:buNone/>
            </a:pPr>
            <a:r>
              <a:rPr lang="en-US"/>
              <a:t>You can drag cards across columns to visualize states</a:t>
            </a:r>
          </a:p>
          <a:p>
            <a:pPr marL="0" lvl="0" indent="0" algn="l" rtl="0">
              <a:spcBef>
                <a:spcPts val="0"/>
              </a:spcBef>
              <a:spcAft>
                <a:spcPts val="0"/>
              </a:spcAft>
              <a:buNone/>
            </a:pPr>
            <a:endParaRPr lang="en"/>
          </a:p>
          <a:p>
            <a:pPr marL="0" lvl="0" indent="0" algn="l" rtl="0">
              <a:spcBef>
                <a:spcPts val="0"/>
              </a:spcBef>
              <a:spcAft>
                <a:spcPts val="0"/>
              </a:spcAft>
              <a:buNone/>
            </a:pPr>
            <a:r>
              <a:rPr lang="en"/>
              <a:t>The full body of work can be made visible from a project board. View the status of work. </a:t>
            </a:r>
            <a:r>
              <a:rPr lang="en">
                <a:solidFill>
                  <a:schemeClr val="dk1"/>
                </a:solidFill>
              </a:rPr>
              <a:t>Set various columns to represent those stages. Place the cards that represent your issues into each of the columns. This layout gives you another option of visualizing your work. </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0154329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8d7f99efd9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8d7f99efd9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 dirty="0"/>
              <a:t>Columns are used to:</a:t>
            </a:r>
            <a:endParaRPr lang="en-US" dirty="0"/>
          </a:p>
          <a:p>
            <a:pPr algn="l"/>
            <a:endParaRPr lang="en-US"/>
          </a:p>
          <a:p>
            <a:pPr marL="457200" indent="-298450" algn="l">
              <a:buFont typeface="Arial"/>
              <a:buChar char="•"/>
            </a:pPr>
            <a:r>
              <a:rPr lang="en" dirty="0"/>
              <a:t>Track states</a:t>
            </a:r>
            <a:endParaRPr lang="en-US" dirty="0"/>
          </a:p>
          <a:p>
            <a:pPr marL="457200" indent="-298450" algn="l">
              <a:buFont typeface="Arial"/>
              <a:buChar char="•"/>
            </a:pPr>
            <a:r>
              <a:rPr lang="en" dirty="0"/>
              <a:t>Track specific owners of various tasks</a:t>
            </a:r>
            <a:endParaRPr lang="en-US" dirty="0"/>
          </a:p>
          <a:p>
            <a:pPr marL="457200" indent="-298450" algn="l">
              <a:buFont typeface="Arial"/>
              <a:buChar char="•"/>
            </a:pPr>
            <a:r>
              <a:rPr lang="en" dirty="0"/>
              <a:t>Monitor backlog</a:t>
            </a:r>
            <a:endParaRPr lang="en-US" dirty="0"/>
          </a:p>
          <a:p>
            <a:pPr marL="457200" indent="-298450" algn="l">
              <a:buFont typeface="Arial"/>
              <a:buChar char="•"/>
            </a:pPr>
            <a:r>
              <a:rPr lang="en" dirty="0"/>
              <a:t>Triage priority</a:t>
            </a:r>
            <a:endParaRPr lang="en-US"/>
          </a:p>
          <a:p>
            <a:pPr marL="457200" indent="-298450" algn="l">
              <a:buFont typeface="Arial"/>
              <a:buChar char="•"/>
            </a:pPr>
            <a:r>
              <a:rPr lang="en" dirty="0"/>
              <a:t>Flag tasks that are blocked</a:t>
            </a:r>
          </a:p>
          <a:p>
            <a:pPr marL="158750" algn="l"/>
            <a:endParaRPr lang="en"/>
          </a:p>
          <a:p>
            <a:pPr marL="158750" algn="l"/>
            <a:r>
              <a:rPr lang="en" dirty="0"/>
              <a:t>Note that you can define your own columns. Automation for column change is also supported.</a:t>
            </a:r>
          </a:p>
          <a:p>
            <a:pPr marL="457200" indent="-298450" algn="l">
              <a:buFont typeface="Arial"/>
              <a:buChar char="•"/>
            </a:pPr>
            <a:endParaRPr lang="en"/>
          </a:p>
          <a:p>
            <a:pPr algn="l">
              <a:lnSpc>
                <a:spcPct val="100000"/>
              </a:lnSpc>
            </a:pPr>
            <a:r>
              <a:rPr lang="en" dirty="0"/>
              <a:t>Reference: </a:t>
            </a:r>
            <a:r>
              <a:rPr lang="en" b="1" dirty="0">
                <a:hlinkClick r:id="rId3"/>
              </a:rPr>
              <a:t>https://github.com/microsoft/calculator/projects/1</a:t>
            </a:r>
            <a:endParaRPr lang="en-US" dirty="0"/>
          </a:p>
        </p:txBody>
      </p:sp>
    </p:spTree>
    <p:extLst>
      <p:ext uri="{BB962C8B-B14F-4D97-AF65-F5344CB8AC3E}">
        <p14:creationId xmlns:p14="http://schemas.microsoft.com/office/powerpoint/2010/main" val="15153914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8d7f99efd9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8d7f99efd9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 dirty="0"/>
              <a:t>Inside of a project board, issues can be tied to milestones and are labeled accordingly. </a:t>
            </a:r>
            <a:endParaRPr lang="en-US" dirty="0"/>
          </a:p>
          <a:p>
            <a:pPr algn="l"/>
            <a:r>
              <a:rPr lang="en" dirty="0"/>
              <a:t>So, planning is another useful function of project boards. The project board serves as a sort of epic in this scenario.</a:t>
            </a:r>
          </a:p>
          <a:p>
            <a:pPr algn="l"/>
            <a:endParaRPr lang="en" dirty="0"/>
          </a:p>
          <a:p>
            <a:pPr algn="l">
              <a:lnSpc>
                <a:spcPct val="100000"/>
              </a:lnSpc>
            </a:pPr>
            <a:r>
              <a:rPr lang="en" dirty="0"/>
              <a:t>Reference: </a:t>
            </a:r>
            <a:r>
              <a:rPr lang="en" b="1" dirty="0">
                <a:hlinkClick r:id="rId3"/>
              </a:rPr>
              <a:t>https://github.com/microsoft/vscode/projects/6</a:t>
            </a:r>
            <a:endParaRPr lang="en-US" dirty="0"/>
          </a:p>
          <a:p>
            <a:pPr algn="l"/>
            <a:endParaRPr lang="en" dirty="0"/>
          </a:p>
        </p:txBody>
      </p:sp>
    </p:spTree>
    <p:extLst>
      <p:ext uri="{BB962C8B-B14F-4D97-AF65-F5344CB8AC3E}">
        <p14:creationId xmlns:p14="http://schemas.microsoft.com/office/powerpoint/2010/main" val="41318850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a:t>******************** </a:t>
            </a:r>
          </a:p>
          <a:p>
            <a:pPr algn="l"/>
            <a:r>
              <a:rPr lang="en-US"/>
              <a:t> </a:t>
            </a:r>
          </a:p>
          <a:p>
            <a:pPr algn="l"/>
            <a:r>
              <a:rPr lang="en-US" b="1"/>
              <a:t>Note to presenter: </a:t>
            </a:r>
          </a:p>
          <a:p>
            <a:pPr algn="l"/>
            <a:r>
              <a:rPr lang="en-US"/>
              <a:t> </a:t>
            </a:r>
          </a:p>
          <a:p>
            <a:pPr algn="l"/>
            <a:r>
              <a:rPr lang="en-US"/>
              <a:t>The questions below are for your reference only.  They are ones that you can anticipate receiving from the audience. However, there is no need to pose these to your audience. </a:t>
            </a:r>
          </a:p>
          <a:p>
            <a:pPr algn="l"/>
            <a:r>
              <a:rPr lang="en-US"/>
              <a:t> </a:t>
            </a:r>
          </a:p>
          <a:p>
            <a:pPr algn="l">
              <a:buNone/>
            </a:pPr>
            <a:r>
              <a:rPr lang="en-US"/>
              <a:t>********************</a:t>
            </a:r>
          </a:p>
          <a:p>
            <a:pPr>
              <a:buNone/>
            </a:pPr>
            <a:endParaRPr lang="en-US"/>
          </a:p>
          <a:p>
            <a:pPr>
              <a:buNone/>
            </a:pPr>
            <a:r>
              <a:rPr lang="en-US" b="1"/>
              <a:t>Q: Can I have a public project on a private repo?</a:t>
            </a:r>
          </a:p>
          <a:p>
            <a:pPr>
              <a:buNone/>
            </a:pPr>
            <a:r>
              <a:rPr lang="en-US" b="1"/>
              <a:t>A:</a:t>
            </a:r>
            <a:r>
              <a:rPr lang="en-US"/>
              <a:t> No</a:t>
            </a:r>
          </a:p>
          <a:p>
            <a:pPr>
              <a:buNone/>
            </a:pPr>
            <a:endParaRPr lang="en-US">
              <a:cs typeface="+mn-lt"/>
            </a:endParaRPr>
          </a:p>
          <a:p>
            <a:pPr>
              <a:buNone/>
            </a:pPr>
            <a:r>
              <a:rPr lang="en-US" b="1"/>
              <a:t>Q: Are private projects assigned to your default team or do you have to explicitly add collaborators?</a:t>
            </a:r>
          </a:p>
          <a:p>
            <a:pPr>
              <a:buNone/>
            </a:pPr>
            <a:r>
              <a:rPr lang="en-US" b="1"/>
              <a:t>A:</a:t>
            </a:r>
            <a:r>
              <a:rPr lang="en-US"/>
              <a:t> If the project is within a repository, then those repository permissions apply. If it's within an org, then org permissions apply.</a:t>
            </a:r>
          </a:p>
          <a:p>
            <a:pPr>
              <a:buNone/>
            </a:pPr>
            <a:br>
              <a:rPr lang="en-US">
                <a:cs typeface="+mn-lt"/>
              </a:rPr>
            </a:br>
            <a:endParaRPr lang="en-US">
              <a:cs typeface="+mn-lt"/>
            </a:endParaRPr>
          </a:p>
          <a:p>
            <a:pPr>
              <a:buNone/>
            </a:pPr>
            <a:r>
              <a:rPr lang="en-US" b="1"/>
              <a:t>Q: Do you have any guidance/best practices to share regarding Projects and having PRs on the board? To me, having a PR as a separate card on a Kanban board is weird…</a:t>
            </a:r>
          </a:p>
          <a:p>
            <a:pPr>
              <a:buNone/>
            </a:pPr>
            <a:r>
              <a:rPr lang="en-US" b="1"/>
              <a:t>A: </a:t>
            </a:r>
            <a:r>
              <a:rPr lang="en-US"/>
              <a:t>Indeed, before when the linked PRs where not a thing it was needed</a:t>
            </a:r>
          </a:p>
          <a:p>
            <a:pPr>
              <a:buNone/>
            </a:pPr>
            <a:r>
              <a:rPr lang="en-US"/>
              <a:t>currently, I recommend only to have notes and issues as the linked PRs already appear there</a:t>
            </a:r>
          </a:p>
          <a:p>
            <a:pPr>
              <a:buNone/>
            </a:pPr>
            <a:br>
              <a:rPr lang="en-US">
                <a:cs typeface="+mn-lt"/>
              </a:rPr>
            </a:br>
            <a:endParaRPr lang="en-US">
              <a:cs typeface="+mn-lt"/>
            </a:endParaRPr>
          </a:p>
          <a:p>
            <a:pPr>
              <a:buNone/>
            </a:pPr>
            <a:r>
              <a:rPr lang="en-US" b="1"/>
              <a:t>Q: Will there be more fine grained rules for board automations? Like "add new issues with label X to </a:t>
            </a:r>
            <a:r>
              <a:rPr lang="en-US" b="1" err="1"/>
              <a:t>ToDo</a:t>
            </a:r>
            <a:r>
              <a:rPr lang="en-US" b="1"/>
              <a:t>"?</a:t>
            </a:r>
          </a:p>
          <a:p>
            <a:r>
              <a:rPr lang="en-US" b="1"/>
              <a:t>A: </a:t>
            </a:r>
            <a:r>
              <a:rPr lang="en-US"/>
              <a:t>As of now, only the automations tied to the current implementation are available. So, if you were to call the GitHub API through an action you could add a label to an issue.  </a:t>
            </a:r>
          </a:p>
          <a:p>
            <a:pPr>
              <a:buNone/>
            </a:pPr>
            <a:endParaRPr lang="en-US"/>
          </a:p>
        </p:txBody>
      </p:sp>
    </p:spTree>
    <p:extLst>
      <p:ext uri="{BB962C8B-B14F-4D97-AF65-F5344CB8AC3E}">
        <p14:creationId xmlns:p14="http://schemas.microsoft.com/office/powerpoint/2010/main" val="24801801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87d76e7ff4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87d76e7ff4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rtl="0">
              <a:spcAft>
                <a:spcPts val="400"/>
              </a:spcAft>
              <a:buClr>
                <a:schemeClr val="dk1"/>
              </a:buClr>
              <a:buSzPts val="1100"/>
            </a:pPr>
            <a:r>
              <a:rPr lang="en">
                <a:solidFill>
                  <a:srgbClr val="24292E"/>
                </a:solidFill>
              </a:rPr>
              <a:t>You can </a:t>
            </a:r>
            <a:r>
              <a:rPr lang="en" u="sng">
                <a:solidFill>
                  <a:srgbClr val="0000FF"/>
                </a:solidFill>
                <a:hlinkClick r:id="rId3">
                  <a:extLst>
                    <a:ext uri="{A12FA001-AC4F-418D-AE19-62706E023703}">
                      <ahyp:hlinkClr xmlns:ahyp="http://schemas.microsoft.com/office/drawing/2018/hyperlinkcolor" val="tx"/>
                    </a:ext>
                  </a:extLst>
                </a:hlinkClick>
              </a:rPr>
              <a:t>find information</a:t>
            </a:r>
            <a:r>
              <a:rPr lang="en">
                <a:solidFill>
                  <a:srgbClr val="24292E"/>
                </a:solidFill>
              </a:rPr>
              <a:t> by filtering on issues, pull requests, assignees, labels, etc...</a:t>
            </a:r>
          </a:p>
          <a:p>
            <a:pPr marL="0" lvl="0" indent="0" algn="l" rtl="0">
              <a:spcBef>
                <a:spcPts val="0"/>
              </a:spcBef>
              <a:spcAft>
                <a:spcPts val="400"/>
              </a:spcAft>
              <a:buClr>
                <a:schemeClr val="dk1"/>
              </a:buClr>
              <a:buSzPts val="1100"/>
              <a:buFont typeface="Arial"/>
              <a:buNone/>
            </a:pPr>
            <a:endParaRPr lang="en">
              <a:solidFill>
                <a:srgbClr val="24292E"/>
              </a:solidFill>
            </a:endParaRPr>
          </a:p>
          <a:p>
            <a:pPr marL="0" lvl="0" indent="0" algn="l" rtl="0">
              <a:spcBef>
                <a:spcPts val="0"/>
              </a:spcBef>
              <a:spcAft>
                <a:spcPts val="400"/>
              </a:spcAft>
              <a:buClr>
                <a:schemeClr val="dk1"/>
              </a:buClr>
              <a:buSzPts val="1100"/>
              <a:buFont typeface="Arial"/>
              <a:buNone/>
            </a:pPr>
            <a:r>
              <a:rPr lang="en-US" i="1">
                <a:solidFill>
                  <a:srgbClr val="24292E"/>
                </a:solidFill>
              </a:rPr>
              <a:t>*********************</a:t>
            </a:r>
          </a:p>
          <a:p>
            <a:pPr marL="0" lvl="0" indent="0" algn="l" rtl="0">
              <a:spcBef>
                <a:spcPts val="0"/>
              </a:spcBef>
              <a:spcAft>
                <a:spcPts val="400"/>
              </a:spcAft>
              <a:buClr>
                <a:schemeClr val="dk1"/>
              </a:buClr>
              <a:buSzPts val="1100"/>
              <a:buFont typeface="Arial"/>
              <a:buNone/>
            </a:pPr>
            <a:r>
              <a:rPr lang="en-US" b="1">
                <a:solidFill>
                  <a:srgbClr val="24292E"/>
                </a:solidFill>
              </a:rPr>
              <a:t>Resources</a:t>
            </a:r>
          </a:p>
          <a:p>
            <a:pPr algn="l" rtl="0">
              <a:spcAft>
                <a:spcPts val="400"/>
              </a:spcAft>
              <a:buClr>
                <a:schemeClr val="dk1"/>
              </a:buClr>
              <a:buSzPts val="1100"/>
            </a:pPr>
            <a:endParaRPr lang="en-US" i="1"/>
          </a:p>
          <a:p>
            <a:pPr marL="0" lvl="0" indent="0" algn="l">
              <a:spcBef>
                <a:spcPts val="0"/>
              </a:spcBef>
              <a:spcAft>
                <a:spcPts val="400"/>
              </a:spcAft>
              <a:buSzPts val="1100"/>
              <a:buFont typeface="Arial"/>
              <a:buNone/>
            </a:pPr>
            <a:r>
              <a:rPr lang="en-US"/>
              <a:t>https://</a:t>
            </a:r>
            <a:r>
              <a:rPr lang="en-US" err="1"/>
              <a:t>help.github.com</a:t>
            </a:r>
            <a:r>
              <a:rPr lang="en-US"/>
              <a:t>/</a:t>
            </a:r>
            <a:r>
              <a:rPr lang="en-US" err="1"/>
              <a:t>en</a:t>
            </a:r>
            <a:r>
              <a:rPr lang="en-US"/>
              <a:t>/</a:t>
            </a:r>
            <a:r>
              <a:rPr lang="en-US" err="1"/>
              <a:t>github</a:t>
            </a:r>
            <a:r>
              <a:rPr lang="en-US"/>
              <a:t>/managing-your-work-on-</a:t>
            </a:r>
            <a:r>
              <a:rPr lang="en-US" err="1"/>
              <a:t>github</a:t>
            </a:r>
            <a:r>
              <a:rPr lang="en-US"/>
              <a:t>/finding-information-in-a-repository</a:t>
            </a:r>
            <a:endParaRPr lang="en-US">
              <a:solidFill>
                <a:srgbClr val="24292E"/>
              </a:solidFill>
            </a:endParaRPr>
          </a:p>
          <a:p>
            <a:pPr algn="l" rtl="0">
              <a:spcAft>
                <a:spcPts val="400"/>
              </a:spcAft>
              <a:buClr>
                <a:schemeClr val="dk1"/>
              </a:buClr>
              <a:buSzPts val="1100"/>
            </a:pPr>
            <a:endParaRPr lang="en-US" i="1">
              <a:solidFill>
                <a:srgbClr val="24292E"/>
              </a:solidFill>
            </a:endParaRPr>
          </a:p>
          <a:p>
            <a:pPr marL="0" lvl="0" indent="0" algn="l">
              <a:spcBef>
                <a:spcPts val="0"/>
              </a:spcBef>
              <a:spcAft>
                <a:spcPts val="400"/>
              </a:spcAft>
              <a:buSzPts val="1100"/>
              <a:buFont typeface="Arial"/>
              <a:buNone/>
            </a:pPr>
            <a:r>
              <a:rPr lang="en-US" i="1">
                <a:solidFill>
                  <a:srgbClr val="24292E"/>
                </a:solidFill>
              </a:rPr>
              <a:t>*********************</a:t>
            </a:r>
            <a:endParaRPr lang="en-US" i="1"/>
          </a:p>
        </p:txBody>
      </p:sp>
    </p:spTree>
    <p:extLst>
      <p:ext uri="{BB962C8B-B14F-4D97-AF65-F5344CB8AC3E}">
        <p14:creationId xmlns:p14="http://schemas.microsoft.com/office/powerpoint/2010/main" val="10122070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87e7e5db0b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87e7e5db0b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rtl="0"/>
            <a:r>
              <a:rPr lang="en" dirty="0"/>
              <a:t>Here we see the dropdown that can be used to select presets for how you would like to filter your issue search.  </a:t>
            </a:r>
            <a:endParaRPr dirty="0"/>
          </a:p>
          <a:p>
            <a:pPr marL="0" lvl="0" indent="0" algn="l" rtl="0">
              <a:spcBef>
                <a:spcPts val="0"/>
              </a:spcBef>
              <a:spcAft>
                <a:spcPts val="0"/>
              </a:spcAft>
              <a:buNone/>
            </a:pPr>
            <a:endParaRPr/>
          </a:p>
          <a:p>
            <a:pPr algn="l"/>
            <a:r>
              <a:rPr lang="en" dirty="0"/>
              <a:t>Reference: </a:t>
            </a:r>
            <a:r>
              <a:rPr lang="en" b="1" dirty="0">
                <a:hlinkClick r:id="rId3"/>
              </a:rPr>
              <a:t>https://github.com/microsoft/vscode/issues</a:t>
            </a:r>
            <a:endParaRPr lang="en" dirty="0"/>
          </a:p>
          <a:p>
            <a:pPr algn="l"/>
            <a:endParaRPr lang="en"/>
          </a:p>
          <a:p>
            <a:pPr marL="0" lvl="0" indent="0" algn="l" rtl="0">
              <a:spcBef>
                <a:spcPts val="0"/>
              </a:spcBef>
              <a:spcAft>
                <a:spcPts val="0"/>
              </a:spcAft>
              <a:buNone/>
            </a:pPr>
            <a:r>
              <a:rPr lang="en" dirty="0"/>
              <a:t>Specify:</a:t>
            </a:r>
            <a:endParaRPr dirty="0"/>
          </a:p>
          <a:p>
            <a:pPr marL="342900" lvl="0" indent="-342900" algn="l" rtl="0">
              <a:spcBef>
                <a:spcPts val="0"/>
              </a:spcBef>
              <a:spcAft>
                <a:spcPts val="0"/>
              </a:spcAft>
              <a:buFont typeface="Arial"/>
              <a:buChar char="•"/>
            </a:pPr>
            <a:endParaRPr/>
          </a:p>
          <a:p>
            <a:pPr marL="501650" lvl="0" indent="-342900" algn="l" rtl="0">
              <a:spcBef>
                <a:spcPts val="0"/>
              </a:spcBef>
              <a:spcAft>
                <a:spcPts val="0"/>
              </a:spcAft>
              <a:buSzPts val="1100"/>
              <a:buFont typeface="Arial"/>
              <a:buChar char="•"/>
            </a:pPr>
            <a:r>
              <a:rPr lang="en" dirty="0"/>
              <a:t>Open issues and pull requests</a:t>
            </a:r>
            <a:endParaRPr dirty="0"/>
          </a:p>
          <a:p>
            <a:pPr marL="501650" lvl="0" indent="-342900" algn="l" rtl="0">
              <a:spcBef>
                <a:spcPts val="0"/>
              </a:spcBef>
              <a:spcAft>
                <a:spcPts val="0"/>
              </a:spcAft>
              <a:buSzPts val="1100"/>
              <a:buFont typeface="Arial"/>
              <a:buChar char="•"/>
            </a:pPr>
            <a:r>
              <a:rPr lang="en" dirty="0"/>
              <a:t>Your issues</a:t>
            </a:r>
            <a:endParaRPr dirty="0"/>
          </a:p>
          <a:p>
            <a:pPr marL="501650" lvl="0" indent="-342900" algn="l" rtl="0">
              <a:spcBef>
                <a:spcPts val="0"/>
              </a:spcBef>
              <a:spcAft>
                <a:spcPts val="0"/>
              </a:spcAft>
              <a:buSzPts val="1100"/>
              <a:buFont typeface="Arial"/>
              <a:buChar char="•"/>
            </a:pPr>
            <a:r>
              <a:rPr lang="en" dirty="0"/>
              <a:t>Your pull requests</a:t>
            </a:r>
            <a:endParaRPr dirty="0"/>
          </a:p>
          <a:p>
            <a:pPr marL="501650" lvl="0" indent="-342900" algn="l" rtl="0">
              <a:spcBef>
                <a:spcPts val="0"/>
              </a:spcBef>
              <a:spcAft>
                <a:spcPts val="0"/>
              </a:spcAft>
              <a:buSzPts val="1100"/>
              <a:buFont typeface="Arial"/>
              <a:buChar char="•"/>
            </a:pPr>
            <a:r>
              <a:rPr lang="en" dirty="0"/>
              <a:t>Everything assigned to or mentioning you</a:t>
            </a:r>
            <a:endParaRPr dirty="0"/>
          </a:p>
          <a:p>
            <a:pPr marL="158750" lvl="0" algn="l">
              <a:spcBef>
                <a:spcPts val="0"/>
              </a:spcBef>
              <a:spcAft>
                <a:spcPts val="0"/>
              </a:spcAft>
              <a:buSzPts val="1100"/>
            </a:pPr>
            <a:endParaRPr lang="en"/>
          </a:p>
          <a:p>
            <a:pPr marL="158750" algn="l">
              <a:buSzPts val="1100"/>
            </a:pPr>
            <a:endParaRPr lang="en" b="1"/>
          </a:p>
          <a:p>
            <a:pPr marL="158750" algn="l">
              <a:buSzPts val="1100"/>
            </a:pPr>
            <a:endParaRPr lang="en-GB"/>
          </a:p>
        </p:txBody>
      </p:sp>
    </p:spTree>
    <p:extLst>
      <p:ext uri="{BB962C8B-B14F-4D97-AF65-F5344CB8AC3E}">
        <p14:creationId xmlns:p14="http://schemas.microsoft.com/office/powerpoint/2010/main" val="10415222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87e7e5db0b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87e7e5db0b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defRPr/>
            </a:pPr>
            <a:r>
              <a:rPr lang="en-US" dirty="0"/>
              <a:t>After using the presets, you can filter using the text box. </a:t>
            </a:r>
            <a:r>
              <a:rPr lang="en-US" dirty="0">
                <a:sym typeface="Helvetica Neue"/>
              </a:rPr>
              <a:t>Use the filter text box to fine tune your search.</a:t>
            </a:r>
            <a:r>
              <a:rPr lang="en-US" dirty="0"/>
              <a:t> </a:t>
            </a:r>
          </a:p>
          <a:p>
            <a:pPr algn="l"/>
            <a:r>
              <a:rPr lang="en-US"/>
              <a:t> </a:t>
            </a:r>
            <a:endParaRPr/>
          </a:p>
          <a:p>
            <a:pPr marL="0" lvl="0" indent="0" algn="l">
              <a:spcBef>
                <a:spcPts val="0"/>
              </a:spcBef>
              <a:spcAft>
                <a:spcPts val="0"/>
              </a:spcAft>
              <a:buNone/>
            </a:pPr>
            <a:r>
              <a:rPr lang="en-US" dirty="0"/>
              <a:t>On the screen you can see that the search was for a bug and the corresponding labels appear.</a:t>
            </a:r>
          </a:p>
          <a:p>
            <a:pPr algn="l"/>
            <a:endParaRPr lang="en-US"/>
          </a:p>
          <a:p>
            <a:pPr algn="l"/>
            <a:r>
              <a:rPr lang="en-US" dirty="0"/>
              <a:t>Reference: </a:t>
            </a:r>
            <a:r>
              <a:rPr lang="en" b="1" dirty="0"/>
              <a:t>https://github.com/microsoft/vscode/issues</a:t>
            </a:r>
            <a:endParaRPr lang="en-US" dirty="0"/>
          </a:p>
          <a:p>
            <a:pPr algn="l"/>
            <a:endParaRPr lang="en-US"/>
          </a:p>
        </p:txBody>
      </p:sp>
    </p:spTree>
    <p:extLst>
      <p:ext uri="{BB962C8B-B14F-4D97-AF65-F5344CB8AC3E}">
        <p14:creationId xmlns:p14="http://schemas.microsoft.com/office/powerpoint/2010/main" val="3301788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87d76e7ff4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87d76e7ff4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indent="-342900">
              <a:buFont typeface="Arial"/>
              <a:buChar char="•"/>
            </a:pPr>
            <a:r>
              <a:rPr lang="en"/>
              <a:t>Issues can be thought of as work items</a:t>
            </a:r>
            <a:endParaRPr lang="en-US"/>
          </a:p>
          <a:p>
            <a:pPr marL="342900" indent="-342900">
              <a:buFont typeface="Arial"/>
              <a:buChar char="•"/>
            </a:pPr>
            <a:r>
              <a:rPr lang="en"/>
              <a:t>First, quick description on GitHub URL format </a:t>
            </a:r>
            <a:r>
              <a:rPr lang="en" u="sng">
                <a:solidFill>
                  <a:schemeClr val="hlink"/>
                </a:solidFill>
                <a:hlinkClick r:id="rId3"/>
              </a:rPr>
              <a:t>https://github.com/OWNER/REPO/thing</a:t>
            </a:r>
            <a:r>
              <a:rPr lang="en"/>
              <a:t> (issues, pull, wiki, project, settings, settings/access, ...)</a:t>
            </a:r>
            <a:endParaRPr lang="en-US"/>
          </a:p>
          <a:p>
            <a:pPr marL="0" indent="0">
              <a:buNone/>
            </a:pPr>
            <a:endParaRPr lang="en"/>
          </a:p>
          <a:p>
            <a:pPr marL="0" indent="0">
              <a:buNone/>
            </a:pPr>
            <a:r>
              <a:rPr lang="en" i="1"/>
              <a:t>********</a:t>
            </a:r>
          </a:p>
          <a:p>
            <a:pPr marL="0" indent="0">
              <a:buNone/>
            </a:pPr>
            <a:r>
              <a:rPr lang="en" i="1"/>
              <a:t>Resources</a:t>
            </a:r>
          </a:p>
          <a:p>
            <a:pPr marL="0" indent="0">
              <a:buNone/>
            </a:pPr>
            <a:r>
              <a:rPr lang="en" i="1">
                <a:hlinkClick r:id="rId4"/>
              </a:rPr>
              <a:t>https://docs.github.com/en/github/managing-your-work-on-github/about-issues</a:t>
            </a:r>
          </a:p>
          <a:p>
            <a:endParaRPr lang="en" i="1"/>
          </a:p>
          <a:p>
            <a:pPr marL="0" indent="0">
              <a:buNone/>
            </a:pPr>
            <a:r>
              <a:rPr lang="en" i="1"/>
              <a:t>********</a:t>
            </a:r>
            <a:endParaRPr lang="en"/>
          </a:p>
        </p:txBody>
      </p:sp>
    </p:spTree>
    <p:extLst>
      <p:ext uri="{BB962C8B-B14F-4D97-AF65-F5344CB8AC3E}">
        <p14:creationId xmlns:p14="http://schemas.microsoft.com/office/powerpoint/2010/main" val="9331847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87e7e5db0b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87e7e5db0b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defRPr/>
            </a:pPr>
            <a:r>
              <a:rPr lang="en" dirty="0"/>
              <a:t>Drill down and filter on authors.  </a:t>
            </a:r>
            <a:r>
              <a:rPr lang="en" dirty="0">
                <a:sym typeface="Helvetica Neue"/>
              </a:rPr>
              <a:t>Use the text box </a:t>
            </a:r>
            <a:r>
              <a:rPr lang="en" dirty="0"/>
              <a:t>“filter by author” </a:t>
            </a:r>
            <a:r>
              <a:rPr lang="en" dirty="0">
                <a:sym typeface="Helvetica Neue"/>
              </a:rPr>
              <a:t>to </a:t>
            </a:r>
            <a:r>
              <a:rPr lang="en" dirty="0"/>
              <a:t>find the author that you would like to search for.</a:t>
            </a:r>
          </a:p>
          <a:p>
            <a:pPr algn="l"/>
            <a:endParaRPr lang="en-US"/>
          </a:p>
          <a:p>
            <a:pPr algn="l"/>
            <a:r>
              <a:rPr lang="en-US" dirty="0"/>
              <a:t>Reference: </a:t>
            </a:r>
            <a:r>
              <a:rPr lang="en" b="1" dirty="0"/>
              <a:t>https://github.com/microsoft/vscode/issues</a:t>
            </a:r>
            <a:endParaRPr lang="en-US" dirty="0"/>
          </a:p>
          <a:p>
            <a:pPr algn="l"/>
            <a:endParaRPr lang="en-US"/>
          </a:p>
        </p:txBody>
      </p:sp>
    </p:spTree>
    <p:extLst>
      <p:ext uri="{BB962C8B-B14F-4D97-AF65-F5344CB8AC3E}">
        <p14:creationId xmlns:p14="http://schemas.microsoft.com/office/powerpoint/2010/main" val="42202577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7e7e5db0b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7e7e5db0b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rtl="0">
              <a:buClr>
                <a:schemeClr val="dk1"/>
              </a:buClr>
              <a:buSzPts val="1100"/>
            </a:pPr>
            <a:r>
              <a:rPr lang="en" dirty="0">
                <a:solidFill>
                  <a:schemeClr val="dk1"/>
                </a:solidFill>
              </a:rPr>
              <a:t>Drill down and filter on labels.  Use the text box “filter labels” to find the label that you would like to search for.</a:t>
            </a:r>
          </a:p>
          <a:p>
            <a:pPr algn="l">
              <a:buSzPts val="1100"/>
            </a:pPr>
            <a:endParaRPr lang="en"/>
          </a:p>
          <a:p>
            <a:pPr algn="l">
              <a:lnSpc>
                <a:spcPct val="100000"/>
              </a:lnSpc>
              <a:buSzPts val="1100"/>
            </a:pPr>
            <a:r>
              <a:rPr lang="en" dirty="0"/>
              <a:t>Reference: </a:t>
            </a:r>
            <a:r>
              <a:rPr lang="en" b="1" dirty="0">
                <a:hlinkClick r:id="rId3"/>
              </a:rPr>
              <a:t>https://github.com/microsoft/vscode/issues</a:t>
            </a:r>
            <a:endParaRPr lang="en-US" dirty="0"/>
          </a:p>
          <a:p>
            <a:pPr algn="l">
              <a:buSzPts val="1100"/>
            </a:pPr>
            <a:endParaRPr lang="en"/>
          </a:p>
        </p:txBody>
      </p:sp>
    </p:spTree>
    <p:extLst>
      <p:ext uri="{BB962C8B-B14F-4D97-AF65-F5344CB8AC3E}">
        <p14:creationId xmlns:p14="http://schemas.microsoft.com/office/powerpoint/2010/main" val="24861805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7e7e5db0b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7e7e5db0b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 dirty="0"/>
              <a:t>Drill down and filter on projects.  Use the text box “filter projects” to find the repository or organization that you would like to search for.  Use the tabs to specify the repository or organization that you would like to filter.</a:t>
            </a:r>
            <a:endParaRPr lang="en-US" dirty="0"/>
          </a:p>
          <a:p>
            <a:pPr algn="l">
              <a:buSzPts val="1100"/>
            </a:pPr>
            <a:endParaRPr lang="en"/>
          </a:p>
          <a:p>
            <a:pPr algn="l">
              <a:lnSpc>
                <a:spcPct val="100000"/>
              </a:lnSpc>
              <a:buSzPts val="1100"/>
            </a:pPr>
            <a:r>
              <a:rPr lang="en" dirty="0"/>
              <a:t>Reference: </a:t>
            </a:r>
            <a:r>
              <a:rPr lang="en" b="1" dirty="0">
                <a:hlinkClick r:id="rId3"/>
              </a:rPr>
              <a:t>https://github.com/microsoft/vscode/issues</a:t>
            </a:r>
            <a:endParaRPr lang="en-US" dirty="0"/>
          </a:p>
          <a:p>
            <a:pPr algn="l">
              <a:buSzPts val="1100"/>
            </a:pPr>
            <a:endParaRPr lang="en"/>
          </a:p>
        </p:txBody>
      </p:sp>
    </p:spTree>
    <p:extLst>
      <p:ext uri="{BB962C8B-B14F-4D97-AF65-F5344CB8AC3E}">
        <p14:creationId xmlns:p14="http://schemas.microsoft.com/office/powerpoint/2010/main" val="33118047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7e7e5db0b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7e7e5db0b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 dirty="0"/>
              <a:t>Drill down and filter on milestones.  Use the text box “filter milestones” to find the milestone that you would like to search for.</a:t>
            </a:r>
            <a:endParaRPr lang="en-US" dirty="0"/>
          </a:p>
          <a:p>
            <a:pPr algn="l">
              <a:buSzPts val="1100"/>
            </a:pPr>
            <a:endParaRPr lang="en"/>
          </a:p>
          <a:p>
            <a:pPr algn="l">
              <a:lnSpc>
                <a:spcPct val="100000"/>
              </a:lnSpc>
              <a:buSzPts val="1100"/>
            </a:pPr>
            <a:r>
              <a:rPr lang="en" dirty="0"/>
              <a:t>Reference: </a:t>
            </a:r>
            <a:r>
              <a:rPr lang="en" b="1" dirty="0">
                <a:hlinkClick r:id="rId3"/>
              </a:rPr>
              <a:t>https://github.com/microsoft/vscode/issues</a:t>
            </a:r>
            <a:endParaRPr lang="en-US" dirty="0"/>
          </a:p>
          <a:p>
            <a:pPr algn="l">
              <a:buSzPts val="1100"/>
            </a:pPr>
            <a:endParaRPr lang="en"/>
          </a:p>
        </p:txBody>
      </p:sp>
    </p:spTree>
    <p:extLst>
      <p:ext uri="{BB962C8B-B14F-4D97-AF65-F5344CB8AC3E}">
        <p14:creationId xmlns:p14="http://schemas.microsoft.com/office/powerpoint/2010/main" val="19679798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87d76e7ff4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87d76e7ff4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spcBef>
                <a:spcPts val="400"/>
              </a:spcBef>
              <a:spcAft>
                <a:spcPts val="400"/>
              </a:spcAft>
              <a:buNone/>
            </a:pPr>
            <a:r>
              <a:rPr lang="en"/>
              <a:t>Notifications provide updates about the activity on GitHub that you've subscribed to. You can use the notifications inbox to customize, triage, and manage your updates.</a:t>
            </a:r>
            <a:endParaRPr lang="en-US"/>
          </a:p>
          <a:p>
            <a:pPr marL="0" lvl="0" indent="0" algn="l">
              <a:spcBef>
                <a:spcPts val="0"/>
              </a:spcBef>
              <a:spcAft>
                <a:spcPts val="0"/>
              </a:spcAft>
              <a:buNone/>
            </a:pPr>
            <a:r>
              <a:rPr lang="en"/>
              <a:t>Updated the experience to be like an email inbox</a:t>
            </a:r>
            <a:endParaRPr/>
          </a:p>
          <a:p>
            <a:pPr marL="0" indent="0">
              <a:buNone/>
            </a:pPr>
            <a:r>
              <a:rPr lang="en"/>
              <a:t>- Discuss the different things that can trigger notifications</a:t>
            </a:r>
          </a:p>
          <a:p>
            <a:pPr marL="0" lvl="0" indent="0" algn="l" rtl="0">
              <a:spcBef>
                <a:spcPts val="0"/>
              </a:spcBef>
              <a:spcAft>
                <a:spcPts val="0"/>
              </a:spcAft>
              <a:buNone/>
            </a:pPr>
            <a:endParaRPr lang="en"/>
          </a:p>
          <a:p>
            <a:pPr marL="0" indent="0">
              <a:buNone/>
            </a:pPr>
            <a:endParaRPr lang="en"/>
          </a:p>
          <a:p>
            <a:pPr marL="0" indent="0">
              <a:buNone/>
            </a:pPr>
            <a:r>
              <a:rPr lang="en" i="1"/>
              <a:t>********</a:t>
            </a:r>
          </a:p>
          <a:p>
            <a:pPr marL="0" indent="0">
              <a:buNone/>
            </a:pPr>
            <a:r>
              <a:rPr lang="en" i="1"/>
              <a:t>Resources</a:t>
            </a:r>
          </a:p>
          <a:p>
            <a:pPr marL="0" indent="0">
              <a:buNone/>
            </a:pPr>
            <a:r>
              <a:rPr lang="en" i="1">
                <a:hlinkClick r:id="rId3"/>
              </a:rPr>
              <a:t>https://docs.github.com/en/github/managing-subscriptions-and-notifications-on-github/about-notifications</a:t>
            </a:r>
            <a:endParaRPr lang="en" i="1"/>
          </a:p>
          <a:p>
            <a:pPr marL="0" indent="0">
              <a:buNone/>
            </a:pPr>
            <a:r>
              <a:rPr lang="en" i="1"/>
              <a:t>********</a:t>
            </a:r>
          </a:p>
        </p:txBody>
      </p:sp>
    </p:spTree>
    <p:extLst>
      <p:ext uri="{BB962C8B-B14F-4D97-AF65-F5344CB8AC3E}">
        <p14:creationId xmlns:p14="http://schemas.microsoft.com/office/powerpoint/2010/main" val="17433562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87e7e5db0b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87e7e5db0b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if you are @mentioned in an issue, the </a:t>
            </a:r>
            <a:r>
              <a:rPr lang="en">
                <a:solidFill>
                  <a:schemeClr val="dk1"/>
                </a:solidFill>
              </a:rPr>
              <a:t>blue dot on the bell icon appears to notify you. </a:t>
            </a:r>
            <a:endParaRPr/>
          </a:p>
        </p:txBody>
      </p:sp>
    </p:spTree>
    <p:extLst>
      <p:ext uri="{BB962C8B-B14F-4D97-AF65-F5344CB8AC3E}">
        <p14:creationId xmlns:p14="http://schemas.microsoft.com/office/powerpoint/2010/main" val="9807601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87e7e5db0b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87e7e5db0b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defRPr/>
            </a:pPr>
            <a:r>
              <a:rPr lang="en-US" dirty="0">
                <a:sym typeface="Helvetica Neue"/>
              </a:rPr>
              <a:t>The notifications inbox helps you stay on top of conversations</a:t>
            </a:r>
            <a:r>
              <a:rPr lang="en-US" dirty="0"/>
              <a:t> </a:t>
            </a:r>
          </a:p>
          <a:p>
            <a:pPr algn="l">
              <a:defRPr/>
            </a:pPr>
            <a:r>
              <a:rPr lang="en-US"/>
              <a:t> </a:t>
            </a:r>
          </a:p>
          <a:p>
            <a:pPr algn="l"/>
            <a:r>
              <a:rPr lang="en-US" dirty="0"/>
              <a:t>The updated view of the inbox is extremely useful in managing your notifications.  Filters exist on the notifications page.  Even in the GitHub app, you receive notifications.</a:t>
            </a:r>
          </a:p>
          <a:p>
            <a:pPr algn="l"/>
            <a:endParaRPr lang="en-US"/>
          </a:p>
          <a:p>
            <a:pPr algn="l">
              <a:lnSpc>
                <a:spcPct val="100000"/>
              </a:lnSpc>
            </a:pPr>
            <a:r>
              <a:rPr lang="en-US" dirty="0"/>
              <a:t>See </a:t>
            </a:r>
            <a:r>
              <a:rPr lang="en" b="1" dirty="0">
                <a:hlinkClick r:id="rId3"/>
              </a:rPr>
              <a:t>https://github.com/notifications</a:t>
            </a:r>
            <a:endParaRPr lang="en-US"/>
          </a:p>
          <a:p>
            <a:pPr algn="l">
              <a:lnSpc>
                <a:spcPct val="100000"/>
              </a:lnSpc>
            </a:pPr>
            <a:endParaRPr lang="en" b="1"/>
          </a:p>
          <a:p>
            <a:pPr algn="l"/>
            <a:r>
              <a:rPr lang="en" dirty="0"/>
              <a:t>This screen outlines reasons why you would be subscribed to an issue.  </a:t>
            </a:r>
            <a:endParaRPr lang="en-US"/>
          </a:p>
          <a:p>
            <a:pPr algn="l"/>
            <a:endParaRPr lang="en"/>
          </a:p>
          <a:p>
            <a:pPr algn="l"/>
            <a:r>
              <a:rPr lang="en" dirty="0"/>
              <a:t>In general, you are automatically subscribed to conversations by default when you have: </a:t>
            </a:r>
            <a:endParaRPr lang="en-US"/>
          </a:p>
          <a:p>
            <a:pPr algn="l"/>
            <a:r>
              <a:rPr lang="en"/>
              <a:t> </a:t>
            </a:r>
            <a:endParaRPr lang="en-US"/>
          </a:p>
          <a:p>
            <a:pPr marL="342900" indent="-342900" algn="l">
              <a:buFont typeface="Arial,Sans-Serif"/>
              <a:buChar char="•"/>
            </a:pPr>
            <a:r>
              <a:rPr lang="en" dirty="0"/>
              <a:t>Not disabled automatic watching for repositories or teams you've joined in your notification settings </a:t>
            </a:r>
            <a:endParaRPr lang="en-US"/>
          </a:p>
          <a:p>
            <a:pPr marL="342900" indent="-342900" algn="l">
              <a:buFont typeface="Arial,Sans-Serif"/>
              <a:buChar char="•"/>
            </a:pPr>
            <a:r>
              <a:rPr lang="en" dirty="0"/>
              <a:t>Been assigned to an issue or pull request </a:t>
            </a:r>
            <a:endParaRPr lang="en-US"/>
          </a:p>
          <a:p>
            <a:pPr marL="342900" indent="-342900" algn="l">
              <a:buFont typeface="Arial,Sans-Serif"/>
              <a:buChar char="•"/>
            </a:pPr>
            <a:r>
              <a:rPr lang="en" dirty="0"/>
              <a:t>Opened a pull request, issue, or created a team discussion post </a:t>
            </a:r>
            <a:endParaRPr lang="en-US"/>
          </a:p>
          <a:p>
            <a:pPr marL="342900" indent="-342900" algn="l">
              <a:buFont typeface="Arial,Sans-Serif"/>
              <a:buChar char="•"/>
            </a:pPr>
            <a:r>
              <a:rPr lang="en" dirty="0"/>
              <a:t>Commented on a thread </a:t>
            </a:r>
            <a:endParaRPr lang="en-US"/>
          </a:p>
          <a:p>
            <a:pPr marL="342900" indent="-342900" algn="l">
              <a:buFont typeface="Arial,Sans-Serif"/>
              <a:buChar char="•"/>
            </a:pPr>
            <a:r>
              <a:rPr lang="en" dirty="0"/>
              <a:t>Subscribed to a thread manually by clicking Watch or Subscribe </a:t>
            </a:r>
            <a:endParaRPr lang="en-US"/>
          </a:p>
          <a:p>
            <a:pPr marL="342900" indent="-342900" algn="l">
              <a:buFont typeface="Arial,Sans-Serif"/>
              <a:buChar char="•"/>
            </a:pPr>
            <a:r>
              <a:rPr lang="en" dirty="0"/>
              <a:t>Had your username @mentioned </a:t>
            </a:r>
            <a:endParaRPr lang="en-US"/>
          </a:p>
          <a:p>
            <a:pPr marL="342900" indent="-342900" algn="l">
              <a:buFont typeface="Arial,Sans-Serif"/>
              <a:buChar char="•"/>
            </a:pPr>
            <a:r>
              <a:rPr lang="en" dirty="0"/>
              <a:t>Changed the state of a thread, such as by closing an issue or merging a pull request </a:t>
            </a:r>
            <a:endParaRPr lang="en-US"/>
          </a:p>
          <a:p>
            <a:pPr marL="342900" indent="-342900" algn="l">
              <a:buFont typeface="Arial,Sans-Serif"/>
              <a:buChar char="•"/>
            </a:pPr>
            <a:r>
              <a:rPr lang="en" dirty="0"/>
              <a:t>Had a team you're a member of @mentioned </a:t>
            </a:r>
            <a:endParaRPr lang="en-US"/>
          </a:p>
          <a:p>
            <a:pPr algn="l"/>
            <a:r>
              <a:rPr lang="en"/>
              <a:t> </a:t>
            </a:r>
            <a:endParaRPr lang="en-US"/>
          </a:p>
          <a:p>
            <a:pPr algn="l"/>
            <a:r>
              <a:rPr lang="en" dirty="0"/>
              <a:t> By default, you also automatically watch all repositories that you create and are owned by your user account </a:t>
            </a:r>
            <a:endParaRPr lang="en-US" dirty="0"/>
          </a:p>
          <a:p>
            <a:pPr algn="l"/>
            <a:r>
              <a:rPr lang="en"/>
              <a:t> </a:t>
            </a:r>
            <a:endParaRPr lang="en-US"/>
          </a:p>
          <a:p>
            <a:pPr algn="l"/>
            <a:endParaRPr lang="en"/>
          </a:p>
          <a:p>
            <a:pPr algn="l">
              <a:lnSpc>
                <a:spcPct val="100000"/>
              </a:lnSpc>
            </a:pPr>
            <a:endParaRPr lang="en" b="1"/>
          </a:p>
          <a:p>
            <a:pPr algn="l"/>
            <a:endParaRPr lang="en-US"/>
          </a:p>
        </p:txBody>
      </p:sp>
    </p:spTree>
    <p:extLst>
      <p:ext uri="{BB962C8B-B14F-4D97-AF65-F5344CB8AC3E}">
        <p14:creationId xmlns:p14="http://schemas.microsoft.com/office/powerpoint/2010/main" val="41029507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87e7e5db0b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87e7e5db0b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defRPr/>
            </a:pPr>
            <a:r>
              <a:rPr lang="en-US" dirty="0"/>
              <a:t>You are automatically subscribed to conversations where </a:t>
            </a:r>
            <a:r>
              <a:rPr lang="en-US" dirty="0">
                <a:sym typeface="Helvetica Neue"/>
              </a:rPr>
              <a:t>you </a:t>
            </a:r>
            <a:r>
              <a:rPr lang="en-US" dirty="0"/>
              <a:t>or your team is mentioned. You can also Subscribe to threads. Use the watch button to watch or </a:t>
            </a:r>
            <a:r>
              <a:rPr lang="en-US" dirty="0" err="1"/>
              <a:t>unwatch</a:t>
            </a:r>
            <a:r>
              <a:rPr lang="en-US" dirty="0"/>
              <a:t> activity on a repository.</a:t>
            </a:r>
          </a:p>
          <a:p>
            <a:pPr algn="l"/>
            <a:endParaRPr lang="en-US"/>
          </a:p>
        </p:txBody>
      </p:sp>
    </p:spTree>
    <p:extLst>
      <p:ext uri="{BB962C8B-B14F-4D97-AF65-F5344CB8AC3E}">
        <p14:creationId xmlns:p14="http://schemas.microsoft.com/office/powerpoint/2010/main" val="4247132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87d76e7ff4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87d76e7ff4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
          </a:p>
          <a:p>
            <a:pPr marL="0" indent="0">
              <a:spcBef>
                <a:spcPts val="400"/>
              </a:spcBef>
              <a:buNone/>
            </a:pPr>
            <a:r>
              <a:rPr lang="en"/>
              <a:t>With issue and pull request templates, you can customize and standardize the information you'd like contributors to include when they open issues and pull requests in your repository.</a:t>
            </a:r>
            <a:endParaRPr lang="en-US"/>
          </a:p>
          <a:p>
            <a:pPr marL="0" indent="0">
              <a:spcBef>
                <a:spcPts val="400"/>
              </a:spcBef>
              <a:buNone/>
            </a:pPr>
            <a:endParaRPr lang="en-US"/>
          </a:p>
          <a:p>
            <a:r>
              <a:rPr lang="en"/>
              <a:t>You can have issue templates. They are a free form markdown based file in your repository used if somebody creates an issue in your repo, you can auto populate the body with markdown syntax styled text to guide them on what to write. Include assignees, labels, etc.</a:t>
            </a:r>
            <a:endParaRPr lang="en-US"/>
          </a:p>
          <a:p>
            <a:pPr marL="0" indent="0">
              <a:buNone/>
            </a:pPr>
            <a:endParaRPr lang="en"/>
          </a:p>
          <a:p>
            <a:pPr marL="0" indent="0">
              <a:spcBef>
                <a:spcPts val="400"/>
              </a:spcBef>
              <a:spcAft>
                <a:spcPts val="400"/>
              </a:spcAft>
              <a:buNone/>
            </a:pPr>
            <a:r>
              <a:rPr lang="en"/>
              <a:t>You can use templates to quickly set up a new project board. When you use a template to create a project board, your new board will include columns as well as cards with tips for using project boards. You can also choose a template with automation already configured.</a:t>
            </a:r>
            <a:endParaRPr lang="en-US"/>
          </a:p>
          <a:p>
            <a:pPr marL="0" indent="0">
              <a:buNone/>
            </a:pPr>
            <a:endParaRPr lang="en"/>
          </a:p>
          <a:p>
            <a:pPr marL="0" lvl="0" indent="0" algn="l" rtl="0">
              <a:spcBef>
                <a:spcPts val="0"/>
              </a:spcBef>
              <a:spcAft>
                <a:spcPts val="0"/>
              </a:spcAft>
              <a:buNone/>
            </a:pPr>
            <a:endParaRPr lang="en"/>
          </a:p>
          <a:p>
            <a:pPr marL="0" indent="0">
              <a:buNone/>
            </a:pPr>
            <a:r>
              <a:rPr lang="en" i="1"/>
              <a:t>********</a:t>
            </a:r>
          </a:p>
          <a:p>
            <a:pPr marL="0" indent="0">
              <a:buNone/>
            </a:pPr>
            <a:r>
              <a:rPr lang="en" i="1"/>
              <a:t>Resources</a:t>
            </a:r>
          </a:p>
          <a:p>
            <a:pPr marL="0" indent="0">
              <a:buNone/>
            </a:pPr>
            <a:r>
              <a:rPr lang="en" i="1">
                <a:hlinkClick r:id="rId3"/>
              </a:rPr>
              <a:t>https://docs.github.com/en/github/building-a-strong-community/about-issue-and-pull-request-templates</a:t>
            </a:r>
            <a:endParaRPr lang="en" i="1"/>
          </a:p>
          <a:p>
            <a:pPr marL="0" indent="0">
              <a:buNone/>
            </a:pPr>
            <a:r>
              <a:rPr lang="en" i="1">
                <a:hlinkClick r:id="rId4"/>
              </a:rPr>
              <a:t>https://docs.github.com/en/github/managing-your-work-on-github/about-project-boards#templates-for-project-boards</a:t>
            </a:r>
            <a:endParaRPr lang="en" i="1"/>
          </a:p>
          <a:p>
            <a:pPr marL="0" indent="0">
              <a:buNone/>
            </a:pPr>
            <a:r>
              <a:rPr lang="en" i="1"/>
              <a:t>********</a:t>
            </a:r>
          </a:p>
          <a:p>
            <a:pPr marL="0" indent="0">
              <a:buNone/>
            </a:pPr>
            <a:endParaRPr lang="en"/>
          </a:p>
        </p:txBody>
      </p:sp>
    </p:spTree>
    <p:extLst>
      <p:ext uri="{BB962C8B-B14F-4D97-AF65-F5344CB8AC3E}">
        <p14:creationId xmlns:p14="http://schemas.microsoft.com/office/powerpoint/2010/main" val="36456723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87e7e5db0b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87e7e5db0b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screen shows the locations inside of a repository where the templates can be placed. </a:t>
            </a:r>
            <a:endParaRPr/>
          </a:p>
        </p:txBody>
      </p:sp>
    </p:spTree>
    <p:extLst>
      <p:ext uri="{BB962C8B-B14F-4D97-AF65-F5344CB8AC3E}">
        <p14:creationId xmlns:p14="http://schemas.microsoft.com/office/powerpoint/2010/main" val="3964140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87e7e5db0b_0_3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87e7e5db0b_0_3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
              <a:t>Issues are similar to Pull Requests in the backend database. But pull requests are different because they include features such as code checks and deployment functionality. </a:t>
            </a:r>
            <a:endParaRPr/>
          </a:p>
          <a:p>
            <a:pPr marL="0" lvl="0" indent="0" algn="l">
              <a:spcBef>
                <a:spcPts val="0"/>
              </a:spcBef>
              <a:spcAft>
                <a:spcPts val="0"/>
              </a:spcAft>
              <a:buNone/>
            </a:pPr>
            <a:endParaRPr lang="en-US"/>
          </a:p>
          <a:p>
            <a:pPr algn="l"/>
            <a:r>
              <a:rPr lang="en"/>
              <a:t>The way that issues and pull requests are used also differs:</a:t>
            </a:r>
            <a:endParaRPr lang="en-US"/>
          </a:p>
          <a:p>
            <a:pPr marL="0" lvl="0" indent="0" algn="l">
              <a:spcBef>
                <a:spcPts val="0"/>
              </a:spcBef>
              <a:spcAft>
                <a:spcPts val="0"/>
              </a:spcAft>
              <a:buNone/>
            </a:pPr>
            <a:endParaRPr lang="en-US"/>
          </a:p>
          <a:p>
            <a:r>
              <a:rPr lang="en"/>
              <a:t>An issue is the element that members use to propose ideas or solutions to specific problems. </a:t>
            </a:r>
            <a:endParaRPr lang="en-US"/>
          </a:p>
          <a:p>
            <a:pPr marL="0" indent="0" algn="l">
              <a:buNone/>
            </a:pPr>
            <a:endParaRPr lang="en-US" b="1"/>
          </a:p>
          <a:p>
            <a:pPr algn="l"/>
            <a:r>
              <a:rPr lang="en"/>
              <a:t>Note that issues can be assigned to multiple users at once.  This means that all of those participants will be notified of any changes or comments to the issue.</a:t>
            </a:r>
          </a:p>
          <a:p>
            <a:pPr algn="l"/>
            <a:endParaRPr lang="en"/>
          </a:p>
          <a:p>
            <a:pPr algn="l"/>
            <a:r>
              <a:rPr lang="en"/>
              <a:t>Track tasks directly inside of issues.  See </a:t>
            </a:r>
            <a:r>
              <a:rPr lang="en">
                <a:hlinkClick r:id="rId3"/>
              </a:rPr>
              <a:t>https://github.blog/2013-01-09-task-lists-in-gfm-issues-pulls-comments</a:t>
            </a:r>
            <a:endParaRPr lang="en"/>
          </a:p>
          <a:p>
            <a:pPr algn="l"/>
            <a:endParaRPr lang="en"/>
          </a:p>
        </p:txBody>
      </p:sp>
    </p:spTree>
    <p:extLst>
      <p:ext uri="{BB962C8B-B14F-4D97-AF65-F5344CB8AC3E}">
        <p14:creationId xmlns:p14="http://schemas.microsoft.com/office/powerpoint/2010/main" val="38113029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87e7e5db0b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87e7e5db0b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rtl="0"/>
            <a:r>
              <a:rPr lang="en"/>
              <a:t>The template can contain YAML front matter to automatically provide </a:t>
            </a:r>
            <a:r>
              <a:rPr lang="en-US"/>
              <a:t>.  The screen shows an example of front matter.</a:t>
            </a: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 name of the issue</a:t>
            </a:r>
            <a:endParaRPr/>
          </a:p>
          <a:p>
            <a:pPr marL="457200" lvl="0" indent="-298450" algn="l" rtl="0">
              <a:spcBef>
                <a:spcPts val="0"/>
              </a:spcBef>
              <a:spcAft>
                <a:spcPts val="0"/>
              </a:spcAft>
              <a:buSzPts val="1100"/>
              <a:buChar char="-"/>
            </a:pPr>
            <a:r>
              <a:rPr lang="en"/>
              <a:t>A topic (seen here under “about”)</a:t>
            </a:r>
            <a:endParaRPr/>
          </a:p>
          <a:p>
            <a:pPr marL="457200" lvl="0" indent="-298450" algn="l" rtl="0">
              <a:spcBef>
                <a:spcPts val="0"/>
              </a:spcBef>
              <a:spcAft>
                <a:spcPts val="0"/>
              </a:spcAft>
              <a:buSzPts val="1100"/>
              <a:buChar char="-"/>
            </a:pPr>
            <a:r>
              <a:rPr lang="en"/>
              <a:t>A title that uses variables such as the date or a feature name.</a:t>
            </a:r>
            <a:endParaRPr/>
          </a:p>
          <a:p>
            <a:pPr marL="457200" lvl="0" indent="-298450" algn="l" rtl="0">
              <a:spcBef>
                <a:spcPts val="0"/>
              </a:spcBef>
              <a:spcAft>
                <a:spcPts val="0"/>
              </a:spcAft>
              <a:buSzPts val="1100"/>
              <a:buChar char="-"/>
            </a:pPr>
            <a:r>
              <a:rPr lang="en"/>
              <a:t>Labels</a:t>
            </a:r>
            <a:endParaRPr/>
          </a:p>
          <a:p>
            <a:pPr marL="457200" lvl="0" indent="-298450" algn="l" rtl="0">
              <a:spcBef>
                <a:spcPts val="0"/>
              </a:spcBef>
              <a:spcAft>
                <a:spcPts val="0"/>
              </a:spcAft>
              <a:buSzPts val="1100"/>
              <a:buChar char="-"/>
            </a:pPr>
            <a:r>
              <a:rPr lang="en"/>
              <a:t>Assignees</a:t>
            </a:r>
            <a:endParaRPr/>
          </a:p>
          <a:p>
            <a:pPr marL="0" lvl="0" indent="0" algn="l" rtl="0">
              <a:spcBef>
                <a:spcPts val="0"/>
              </a:spcBef>
              <a:spcAft>
                <a:spcPts val="0"/>
              </a:spcAft>
              <a:buNone/>
            </a:pPr>
            <a:endParaRPr/>
          </a:p>
          <a:p>
            <a:pPr marL="0" lvl="0" indent="0" algn="l" rtl="0">
              <a:spcBef>
                <a:spcPts val="0"/>
              </a:spcBef>
              <a:spcAft>
                <a:spcPts val="0"/>
              </a:spcAft>
              <a:buNone/>
            </a:pPr>
            <a:r>
              <a:rPr lang="en"/>
              <a:t>So, you can see that this expediates issue creation.</a:t>
            </a:r>
          </a:p>
          <a:p>
            <a:pPr algn="l"/>
            <a:endParaRPr lang="en"/>
          </a:p>
          <a:p>
            <a:pPr algn="l"/>
            <a:endParaRPr lang="en"/>
          </a:p>
          <a:p>
            <a:pPr algn="l"/>
            <a:r>
              <a:rPr lang="en"/>
              <a:t>**********************</a:t>
            </a:r>
          </a:p>
          <a:p>
            <a:pPr algn="l"/>
            <a:r>
              <a:rPr lang="en"/>
              <a:t>Reference:</a:t>
            </a:r>
          </a:p>
          <a:p>
            <a:pPr algn="l"/>
            <a:endParaRPr lang="en"/>
          </a:p>
          <a:p>
            <a:pPr algn="l"/>
            <a:r>
              <a:rPr lang="en" b="1">
                <a:hlinkClick r:id="rId3"/>
              </a:rPr>
              <a:t>https://github.com/microsoft/vscode/blob/master/.github/ISSUE_TEMPLATE/feature_request.md</a:t>
            </a:r>
            <a:endParaRPr lang="en"/>
          </a:p>
          <a:p>
            <a:pPr algn="l"/>
            <a:endParaRPr lang="en" b="1"/>
          </a:p>
          <a:p>
            <a:pPr algn="l"/>
            <a:r>
              <a:rPr lang="en" b="1"/>
              <a:t>******************</a:t>
            </a:r>
          </a:p>
        </p:txBody>
      </p:sp>
    </p:spTree>
    <p:extLst>
      <p:ext uri="{BB962C8B-B14F-4D97-AF65-F5344CB8AC3E}">
        <p14:creationId xmlns:p14="http://schemas.microsoft.com/office/powerpoint/2010/main" val="29892575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87e7e5db0b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87e7e5db0b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Use the .</a:t>
            </a:r>
            <a:r>
              <a:rPr lang="en" dirty="0" err="1"/>
              <a:t>github</a:t>
            </a:r>
            <a:r>
              <a:rPr lang="en" dirty="0"/>
              <a:t> directory to collect your templates.  </a:t>
            </a:r>
            <a:endParaRPr/>
          </a:p>
          <a:p>
            <a:pPr marL="0" lvl="0" indent="0" algn="l" rtl="0">
              <a:spcBef>
                <a:spcPts val="0"/>
              </a:spcBef>
              <a:spcAft>
                <a:spcPts val="0"/>
              </a:spcAft>
              <a:buNone/>
            </a:pPr>
            <a:endParaRPr/>
          </a:p>
          <a:p>
            <a:pPr marL="457200" lvl="0" indent="-298450" algn="l" rtl="0">
              <a:spcBef>
                <a:spcPts val="0"/>
              </a:spcBef>
              <a:spcAft>
                <a:spcPts val="0"/>
              </a:spcAft>
              <a:buClr>
                <a:schemeClr val="dk1"/>
              </a:buClr>
              <a:buSzPts val="1100"/>
              <a:buChar char="●"/>
            </a:pPr>
            <a:r>
              <a:rPr lang="en" dirty="0">
                <a:solidFill>
                  <a:schemeClr val="dk1"/>
                </a:solidFill>
              </a:rPr>
              <a:t>Created in .</a:t>
            </a:r>
            <a:r>
              <a:rPr lang="en" dirty="0" err="1">
                <a:solidFill>
                  <a:schemeClr val="dk1"/>
                </a:solidFill>
              </a:rPr>
              <a:t>github</a:t>
            </a:r>
            <a:r>
              <a:rPr lang="en" dirty="0">
                <a:solidFill>
                  <a:schemeClr val="dk1"/>
                </a:solidFill>
              </a:rPr>
              <a:t>/ISSUE_TEMPLATE</a:t>
            </a:r>
            <a:endParaRPr>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Need to be on the </a:t>
            </a:r>
            <a:r>
              <a:rPr lang="en" b="1" dirty="0">
                <a:solidFill>
                  <a:schemeClr val="dk1"/>
                </a:solidFill>
              </a:rPr>
              <a:t>default branch</a:t>
            </a: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en" dirty="0">
                <a:solidFill>
                  <a:schemeClr val="dk1"/>
                </a:solidFill>
              </a:rPr>
              <a:t>The screen shows an example of multiple Issue Templates for a repository.</a:t>
            </a:r>
          </a:p>
          <a:p>
            <a:pPr algn="l"/>
            <a:endParaRPr lang="en">
              <a:solidFill>
                <a:schemeClr val="dk1"/>
              </a:solidFill>
            </a:endParaRPr>
          </a:p>
          <a:p>
            <a:pPr algn="l"/>
            <a:r>
              <a:rPr lang="en" dirty="0"/>
              <a:t>After the templates have been gathered in the .</a:t>
            </a:r>
            <a:r>
              <a:rPr lang="en" dirty="0" err="1"/>
              <a:t>github</a:t>
            </a:r>
            <a:r>
              <a:rPr lang="en" dirty="0"/>
              <a:t> directory, they are listed as seen on this screen.  </a:t>
            </a:r>
            <a:endParaRPr lang="en-US"/>
          </a:p>
          <a:p>
            <a:pPr algn="l"/>
            <a:r>
              <a:rPr lang="en" dirty="0"/>
              <a:t>It is important to note the benefit of having this sort of code in your repository.  Generally speaking, very useful auditing and traceability can be tied to it. </a:t>
            </a:r>
          </a:p>
          <a:p>
            <a:pPr algn="l"/>
            <a:endParaRPr lang="en">
              <a:solidFill>
                <a:schemeClr val="dk1"/>
              </a:solidFill>
            </a:endParaRPr>
          </a:p>
          <a:p>
            <a:pPr algn="l"/>
            <a:endParaRPr lang="en">
              <a:solidFill>
                <a:schemeClr val="dk1"/>
              </a:solidFill>
            </a:endParaRPr>
          </a:p>
          <a:p>
            <a:pPr algn="l"/>
            <a:r>
              <a:rPr lang="en" dirty="0">
                <a:solidFill>
                  <a:schemeClr val="dk1"/>
                </a:solidFill>
              </a:rPr>
              <a:t>Reference: </a:t>
            </a:r>
            <a:r>
              <a:rPr lang="en" b="1" dirty="0"/>
              <a:t>https://github.com/microsoft/vscode/tree/master/.github/ISSUE_TEMPLATE</a:t>
            </a:r>
            <a:endParaRPr lang="en" dirty="0"/>
          </a:p>
          <a:p>
            <a:pPr algn="l"/>
            <a:endParaRPr lang="en">
              <a:solidFill>
                <a:schemeClr val="dk1"/>
              </a:solidFill>
            </a:endParaRPr>
          </a:p>
        </p:txBody>
      </p:sp>
    </p:spTree>
    <p:extLst>
      <p:ext uri="{BB962C8B-B14F-4D97-AF65-F5344CB8AC3E}">
        <p14:creationId xmlns:p14="http://schemas.microsoft.com/office/powerpoint/2010/main" val="28815358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87e7e5db0b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87e7e5db0b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en"/>
          </a:p>
        </p:txBody>
      </p:sp>
    </p:spTree>
    <p:extLst>
      <p:ext uri="{BB962C8B-B14F-4D97-AF65-F5344CB8AC3E}">
        <p14:creationId xmlns:p14="http://schemas.microsoft.com/office/powerpoint/2010/main" val="17582077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87e7e5db0b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87e7e5db0b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 dirty="0"/>
              <a:t>The screen shows what it looks like when you create a new issue based off of an issue template.  </a:t>
            </a:r>
          </a:p>
          <a:p>
            <a:pPr algn="l">
              <a:lnSpc>
                <a:spcPct val="100000"/>
              </a:lnSpc>
            </a:pPr>
            <a:r>
              <a:rPr lang="en" dirty="0"/>
              <a:t>See </a:t>
            </a:r>
            <a:r>
              <a:rPr lang="en" b="1" dirty="0">
                <a:hlinkClick r:id="rId3"/>
              </a:rPr>
              <a:t>https://github.com/microsoft/vscode/issues/new?template=bug_report.md</a:t>
            </a:r>
            <a:endParaRPr lang="en-US" dirty="0"/>
          </a:p>
          <a:p>
            <a:pPr algn="l"/>
            <a:endParaRPr lang="en"/>
          </a:p>
        </p:txBody>
      </p:sp>
    </p:spTree>
    <p:extLst>
      <p:ext uri="{BB962C8B-B14F-4D97-AF65-F5344CB8AC3E}">
        <p14:creationId xmlns:p14="http://schemas.microsoft.com/office/powerpoint/2010/main" val="23374986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87e7e5db0b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87e7e5db0b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 u="sng">
              <a:solidFill>
                <a:srgbClr val="2200CC"/>
              </a:solidFill>
            </a:endParaRPr>
          </a:p>
          <a:p>
            <a:pPr marL="0" lvl="0" indent="0" algn="l" rtl="0">
              <a:spcBef>
                <a:spcPts val="0"/>
              </a:spcBef>
              <a:spcAft>
                <a:spcPts val="0"/>
              </a:spcAft>
              <a:buNone/>
            </a:pPr>
            <a:endParaRPr/>
          </a:p>
          <a:p>
            <a:pPr marL="0" indent="0">
              <a:buNone/>
            </a:pPr>
            <a:r>
              <a:rPr lang="en"/>
              <a:t>You can also create templates for project boards.  Each template allows you to specify the layout or functionality.  For example, you can create a project board that has no columns, freeing you to apply the layout you desire. The basic </a:t>
            </a:r>
            <a:r>
              <a:rPr lang="en" err="1"/>
              <a:t>kanban</a:t>
            </a:r>
            <a:r>
              <a:rPr lang="en"/>
              <a:t> will provide you with commonly used columns.</a:t>
            </a:r>
            <a:endParaRPr/>
          </a:p>
          <a:p>
            <a:pPr marL="0" lvl="0" indent="0" algn="l" rtl="0">
              <a:spcBef>
                <a:spcPts val="0"/>
              </a:spcBef>
              <a:spcAft>
                <a:spcPts val="0"/>
              </a:spcAft>
              <a:buNone/>
            </a:pPr>
            <a:endParaRPr/>
          </a:p>
          <a:p>
            <a:pPr marL="0" indent="0">
              <a:buNone/>
            </a:pPr>
            <a:r>
              <a:rPr lang="en"/>
              <a:t>Automation is the primary feature of the next two templates. Cards are moved between columns by the system and trigger review requests. </a:t>
            </a:r>
          </a:p>
          <a:p>
            <a:pPr marL="0" indent="0">
              <a:buNone/>
            </a:pPr>
            <a:endParaRPr lang="en"/>
          </a:p>
          <a:p>
            <a:pPr marL="0" indent="0">
              <a:buNone/>
            </a:pPr>
            <a:r>
              <a:rPr lang="en" i="1"/>
              <a:t>********</a:t>
            </a:r>
          </a:p>
          <a:p>
            <a:pPr marL="0" indent="0">
              <a:buNone/>
            </a:pPr>
            <a:r>
              <a:rPr lang="en" i="1"/>
              <a:t>Resources:</a:t>
            </a:r>
          </a:p>
          <a:p>
            <a:pPr marL="0" indent="0">
              <a:buNone/>
            </a:pPr>
            <a:r>
              <a:rPr lang="en" i="1" u="sng">
                <a:hlinkClick r:id="rId3"/>
              </a:rPr>
              <a:t>https://help.github.com/en/github/managing-your-work-on-github/about-project-boards#templates-for-project-boards</a:t>
            </a:r>
            <a:endParaRPr lang="en" i="1"/>
          </a:p>
          <a:p>
            <a:pPr marL="0" indent="0">
              <a:buNone/>
            </a:pPr>
            <a:r>
              <a:rPr lang="en" i="1" u="sng"/>
              <a:t>********</a:t>
            </a:r>
          </a:p>
        </p:txBody>
      </p:sp>
    </p:spTree>
    <p:extLst>
      <p:ext uri="{BB962C8B-B14F-4D97-AF65-F5344CB8AC3E}">
        <p14:creationId xmlns:p14="http://schemas.microsoft.com/office/powerpoint/2010/main" val="33344392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1"/>
              <a:t>******************** </a:t>
            </a:r>
            <a:endParaRPr lang="en-US" b="1">
              <a:solidFill>
                <a:srgbClr val="000000"/>
              </a:solidFill>
              <a:latin typeface="Helvetica Neue"/>
            </a:endParaRPr>
          </a:p>
          <a:p>
            <a:pPr algn="l"/>
            <a:r>
              <a:rPr lang="en-US" b="1"/>
              <a:t> </a:t>
            </a:r>
          </a:p>
          <a:p>
            <a:pPr algn="l"/>
            <a:r>
              <a:rPr lang="en-US" b="1"/>
              <a:t>Note to presenter: </a:t>
            </a:r>
          </a:p>
          <a:p>
            <a:pPr algn="l"/>
            <a:r>
              <a:rPr lang="en-US"/>
              <a:t> </a:t>
            </a:r>
          </a:p>
          <a:p>
            <a:pPr algn="l"/>
            <a:r>
              <a:rPr lang="en-US"/>
              <a:t>The questions below are for your reference only.  They are ones that you can anticipate receiving from the audience. However, there is no need to pose these to your audience. </a:t>
            </a:r>
          </a:p>
          <a:p>
            <a:pPr algn="l"/>
            <a:r>
              <a:rPr lang="en-US"/>
              <a:t> </a:t>
            </a:r>
          </a:p>
          <a:p>
            <a:pPr algn="l"/>
            <a:r>
              <a:rPr lang="en-US" b="1"/>
              <a:t>********************</a:t>
            </a:r>
          </a:p>
          <a:p>
            <a:pPr>
              <a:buNone/>
            </a:pPr>
            <a:endParaRPr lang="en-US" b="1">
              <a:solidFill>
                <a:srgbClr val="000000"/>
              </a:solidFill>
              <a:latin typeface="Helvetica Neue"/>
            </a:endParaRPr>
          </a:p>
          <a:p>
            <a:pPr>
              <a:buNone/>
            </a:pPr>
            <a:r>
              <a:rPr lang="en-US" b="1"/>
              <a:t>Q: Are templates available at the org level or just the repo level?</a:t>
            </a:r>
          </a:p>
          <a:p>
            <a:pPr>
              <a:buNone/>
            </a:pPr>
            <a:r>
              <a:rPr lang="en-US" b="1"/>
              <a:t>A: </a:t>
            </a:r>
            <a:r>
              <a:rPr lang="en-US"/>
              <a:t>Workflow templates can be org wide - issue &amp; PR templates are at repo level, projects can be either. </a:t>
            </a:r>
            <a:r>
              <a:rPr lang="en-US">
                <a:hlinkClick r:id="rId3"/>
              </a:rPr>
              <a:t>https://docs.github.com/en/actions/configuring-and-managing-workflows/sharing-workflow-templates-within-your-organization</a:t>
            </a:r>
            <a:endParaRPr lang="en-US"/>
          </a:p>
          <a:p>
            <a:pPr>
              <a:buNone/>
            </a:pPr>
            <a:endParaRPr lang="en-US"/>
          </a:p>
        </p:txBody>
      </p:sp>
    </p:spTree>
    <p:extLst>
      <p:ext uri="{BB962C8B-B14F-4D97-AF65-F5344CB8AC3E}">
        <p14:creationId xmlns:p14="http://schemas.microsoft.com/office/powerpoint/2010/main" val="13279426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
              <a:t>GitHub uses its own platform heavily. </a:t>
            </a:r>
            <a:endParaRPr lang="en-US"/>
          </a:p>
          <a:p>
            <a:pPr algn="l"/>
            <a:endParaRPr lang="en-US"/>
          </a:p>
          <a:p>
            <a:r>
              <a:rPr lang="en"/>
              <a:t>Seeing how GitHub uses its own product may provide you with ideas for your own workflows and those of customers that you guide. </a:t>
            </a:r>
            <a:endParaRPr lang="en-US"/>
          </a:p>
          <a:p>
            <a:pPr algn="l"/>
            <a:endParaRPr lang="en-US"/>
          </a:p>
          <a:p>
            <a:r>
              <a:rPr lang="en"/>
              <a:t>In the upcoming slides, you’ll see that GitHub can be used in ways that you may not have commonly considered if your background is in development.  These uses highlight GitHub as the valuable tool that it is to enable communication among teams.</a:t>
            </a:r>
            <a:endParaRPr lang="en-US"/>
          </a:p>
          <a:p>
            <a:pPr algn="l"/>
            <a:endParaRPr lang="en-US"/>
          </a:p>
          <a:p>
            <a:r>
              <a:rPr lang="en-US" i="1"/>
              <a:t>********</a:t>
            </a:r>
            <a:endParaRPr lang="en-US"/>
          </a:p>
          <a:p>
            <a:r>
              <a:rPr lang="en-US" i="1"/>
              <a:t>Resources</a:t>
            </a:r>
            <a:endParaRPr lang="en-US"/>
          </a:p>
          <a:p>
            <a:r>
              <a:rPr lang="en-US" i="1"/>
              <a:t>Other resource that may be helpful as context: </a:t>
            </a:r>
            <a:endParaRPr lang="en-US"/>
          </a:p>
          <a:p>
            <a:r>
              <a:rPr lang="en-US" i="1">
                <a:hlinkClick r:id="rId3"/>
              </a:rPr>
              <a:t>https://ben.balter.com/2016/09/13/seven-habits-of-highly-effective-githubbers/</a:t>
            </a:r>
            <a:endParaRPr lang="en-US"/>
          </a:p>
          <a:p>
            <a:r>
              <a:rPr lang="en-US" i="1">
                <a:hlinkClick r:id="rId4"/>
              </a:rPr>
              <a:t>https://ben.balter.com/2014/11/06/rules-of-communicating-at-github/</a:t>
            </a:r>
            <a:endParaRPr lang="en-US"/>
          </a:p>
          <a:p>
            <a:endParaRPr lang="en-US"/>
          </a:p>
          <a:p>
            <a:r>
              <a:rPr lang="en-US" i="1"/>
              <a:t>********</a:t>
            </a:r>
            <a:endParaRPr lang="en-US"/>
          </a:p>
          <a:p>
            <a:endParaRPr lang="en-US">
              <a:latin typeface="Calibri"/>
              <a:cs typeface="Calibri"/>
            </a:endParaRPr>
          </a:p>
        </p:txBody>
      </p:sp>
    </p:spTree>
    <p:extLst>
      <p:ext uri="{BB962C8B-B14F-4D97-AF65-F5344CB8AC3E}">
        <p14:creationId xmlns:p14="http://schemas.microsoft.com/office/powerpoint/2010/main" val="22683441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87e7e5db0b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1" name="Google Shape;491;g87e7e5db0b_0_345:notes"/>
          <p:cNvSpPr txBox="1">
            <a:spLocks noGrp="1"/>
          </p:cNvSpPr>
          <p:nvPr>
            <p:ph type="body" idx="1"/>
          </p:nvPr>
        </p:nvSpPr>
        <p:spPr>
          <a:xfrm>
            <a:off x="914400" y="4343400"/>
            <a:ext cx="5029200" cy="4115100"/>
          </a:xfrm>
          <a:prstGeom prst="rect">
            <a:avLst/>
          </a:prstGeom>
          <a:noFill/>
          <a:ln>
            <a:noFill/>
          </a:ln>
        </p:spPr>
        <p:txBody>
          <a:bodyPr spcFirstLastPara="1" wrap="square" lIns="91425" tIns="45700" rIns="91425" bIns="45700"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GitHub has always focused on these 4 pillars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All work with the same set of tools and have common philosophy, everything is written</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GitHub uses Issues for communication, documentation, and source code</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Out of office requests</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Learning, knowledge base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Development of the product</a:t>
            </a:r>
            <a:endParaRPr>
              <a:solidFill>
                <a:schemeClr val="dk1"/>
              </a:solidFill>
            </a:endParaRPr>
          </a:p>
        </p:txBody>
      </p:sp>
    </p:spTree>
    <p:extLst>
      <p:ext uri="{BB962C8B-B14F-4D97-AF65-F5344CB8AC3E}">
        <p14:creationId xmlns:p14="http://schemas.microsoft.com/office/powerpoint/2010/main" val="22330854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87e7e5db0b_0_3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87e7e5db0b_0_3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screen shows an out of office request that was generated using a template. </a:t>
            </a:r>
            <a:endParaRPr/>
          </a:p>
          <a:p>
            <a:pPr marL="0" lvl="0" indent="0" algn="l" rtl="0">
              <a:spcBef>
                <a:spcPts val="0"/>
              </a:spcBef>
              <a:spcAft>
                <a:spcPts val="0"/>
              </a:spcAft>
              <a:buNone/>
            </a:pPr>
            <a:endParaRPr/>
          </a:p>
          <a:p>
            <a:pPr marL="0" lvl="0" indent="0" algn="l" rtl="0">
              <a:spcBef>
                <a:spcPts val="0"/>
              </a:spcBef>
              <a:spcAft>
                <a:spcPts val="0"/>
              </a:spcAft>
              <a:buNone/>
            </a:pPr>
            <a:r>
              <a:rPr lang="en"/>
              <a:t>The title is tagged with the out of office flag. The user name is included as well the dates being requested. </a:t>
            </a:r>
            <a:endParaRPr/>
          </a:p>
          <a:p>
            <a:pPr marL="0" lvl="0" indent="0" algn="l" rtl="0">
              <a:spcBef>
                <a:spcPts val="0"/>
              </a:spcBef>
              <a:spcAft>
                <a:spcPts val="0"/>
              </a:spcAft>
              <a:buNone/>
            </a:pPr>
            <a:endParaRPr/>
          </a:p>
          <a:p>
            <a:pPr marL="0" lvl="0" indent="0" algn="l" rtl="0">
              <a:spcBef>
                <a:spcPts val="0"/>
              </a:spcBef>
              <a:spcAft>
                <a:spcPts val="0"/>
              </a:spcAft>
              <a:buNone/>
            </a:pPr>
            <a:r>
              <a:rPr lang="en"/>
              <a:t>In the body, you can see that important, relevant sections have been formatted with headers that are easy to read.  </a:t>
            </a:r>
            <a:endParaRPr/>
          </a:p>
        </p:txBody>
      </p:sp>
    </p:spTree>
    <p:extLst>
      <p:ext uri="{BB962C8B-B14F-4D97-AF65-F5344CB8AC3E}">
        <p14:creationId xmlns:p14="http://schemas.microsoft.com/office/powerpoint/2010/main" val="2986639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87e7e5db0b_0_3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87e7e5db0b_0_3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also use project boards to track internal items.</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Coming soon, Coming next, Shipped</a:t>
            </a:r>
            <a:endParaRPr/>
          </a:p>
          <a:p>
            <a:pPr marL="457200" lvl="0" indent="-298450" algn="l" rtl="0">
              <a:spcBef>
                <a:spcPts val="0"/>
              </a:spcBef>
              <a:spcAft>
                <a:spcPts val="0"/>
              </a:spcAft>
              <a:buSzPts val="1100"/>
              <a:buChar char="●"/>
            </a:pPr>
            <a:r>
              <a:rPr lang="en"/>
              <a:t>Feature requests, triage, requested by 11+ customers, </a:t>
            </a:r>
            <a:r>
              <a:rPr lang="en" err="1"/>
              <a:t>etc</a:t>
            </a:r>
            <a:endParaRPr/>
          </a:p>
          <a:p>
            <a:pPr marL="457200" lvl="0" indent="-298450" algn="l" rtl="0">
              <a:spcBef>
                <a:spcPts val="0"/>
              </a:spcBef>
              <a:spcAft>
                <a:spcPts val="0"/>
              </a:spcAft>
              <a:buSzPts val="1100"/>
              <a:buChar char="●"/>
            </a:pPr>
            <a:r>
              <a:rPr lang="en"/>
              <a:t>Onboarding, week 1, week 2, feedback</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Our feature-related communication at GitHub lands in projects boards to inform audiences about our roadmap.  We also use the boards for onboarding. Managers track the progress that new hires are making on a predefined set of tasks used get those new hires up to speed.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648200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87e7e5db0b_0_3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87e7e5db0b_0_3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
          </a:p>
          <a:p>
            <a:pPr algn="l"/>
            <a:r>
              <a:rPr lang="en" b="1"/>
              <a:t>Note for speaker:</a:t>
            </a:r>
            <a:r>
              <a:rPr lang="en"/>
              <a:t> Where does the phrase “pull request come from?” The idea is that a member makes a change to a project in their own branch. Subsequently, the member submits their work and requests that these changes be integrated or “pulled into” the main code base. </a:t>
            </a:r>
          </a:p>
          <a:p>
            <a:pPr lvl="0" algn="l">
              <a:spcBef>
                <a:spcPts val="0"/>
              </a:spcBef>
              <a:spcAft>
                <a:spcPts val="0"/>
              </a:spcAft>
            </a:pPr>
            <a:endParaRPr lang="en-US"/>
          </a:p>
          <a:p>
            <a:pPr algn="l"/>
            <a:r>
              <a:rPr lang="en" b="1"/>
              <a:t>********************</a:t>
            </a:r>
            <a:endParaRPr lang="en"/>
          </a:p>
          <a:p>
            <a:pPr lvl="0" indent="0" algn="l">
              <a:spcBef>
                <a:spcPts val="0"/>
              </a:spcBef>
              <a:spcAft>
                <a:spcPts val="0"/>
              </a:spcAft>
              <a:buNone/>
            </a:pPr>
            <a:endParaRPr lang="en"/>
          </a:p>
          <a:p>
            <a:pPr algn="l"/>
            <a:r>
              <a:rPr lang="en"/>
              <a:t>A pull request is opened by that member to submit the actual code or project change that is the solution to the idea already discussed.</a:t>
            </a:r>
            <a:endParaRPr lang="en-US"/>
          </a:p>
          <a:p>
            <a:pPr algn="l"/>
            <a:endParaRPr lang="en-US"/>
          </a:p>
          <a:p>
            <a:pPr marL="0" indent="0" algn="l">
              <a:buNone/>
            </a:pPr>
            <a:endParaRPr lang="en-US"/>
          </a:p>
          <a:p>
            <a:pPr algn="l"/>
            <a:r>
              <a:rPr lang="en" b="1"/>
              <a:t>********************</a:t>
            </a:r>
            <a:endParaRPr lang="en-US"/>
          </a:p>
          <a:p>
            <a:r>
              <a:rPr lang="en-US" b="1" i="1"/>
              <a:t>Resources</a:t>
            </a:r>
            <a:br>
              <a:rPr lang="en-US" b="1" i="1">
                <a:cs typeface="+mn-lt"/>
              </a:rPr>
            </a:br>
            <a:endParaRPr lang="en-US">
              <a:cs typeface="+mn-lt"/>
            </a:endParaRPr>
          </a:p>
          <a:p>
            <a:r>
              <a:rPr lang="en-US" i="1">
                <a:hlinkClick r:id="rId3"/>
              </a:rPr>
              <a:t>https://ben.balter.com/2015/12/08/types-of-pull-requests</a:t>
            </a:r>
            <a:r>
              <a:rPr lang="en-US" i="1"/>
              <a:t> as an additional resource for the presenter when discussing pull requests</a:t>
            </a:r>
            <a:endParaRPr lang="en-US"/>
          </a:p>
          <a:p>
            <a:pPr algn="l"/>
            <a:endParaRPr lang="en-US"/>
          </a:p>
          <a:p>
            <a:pPr marL="0" indent="0" algn="l">
              <a:buNone/>
            </a:pPr>
            <a:r>
              <a:rPr lang="en" b="1"/>
              <a:t>********************</a:t>
            </a:r>
            <a:endParaRPr lang="en-US"/>
          </a:p>
          <a:p>
            <a:pPr marL="0" indent="0" algn="l">
              <a:buNone/>
            </a:pPr>
            <a:endParaRPr lang="en" b="1"/>
          </a:p>
        </p:txBody>
      </p:sp>
    </p:spTree>
    <p:extLst>
      <p:ext uri="{BB962C8B-B14F-4D97-AF65-F5344CB8AC3E}">
        <p14:creationId xmlns:p14="http://schemas.microsoft.com/office/powerpoint/2010/main" val="8719512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87e7e5db0b_0_9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6" name="Google Shape;516;g87e7e5db0b_0_931:notes"/>
          <p:cNvSpPr txBox="1">
            <a:spLocks noGrp="1"/>
          </p:cNvSpPr>
          <p:nvPr>
            <p:ph type="body" idx="1"/>
          </p:nvPr>
        </p:nvSpPr>
        <p:spPr>
          <a:xfrm>
            <a:off x="914400" y="4343400"/>
            <a:ext cx="5029200" cy="4115100"/>
          </a:xfrm>
          <a:prstGeom prst="rect">
            <a:avLst/>
          </a:prstGeom>
          <a:noFill/>
          <a:ln>
            <a:noFill/>
          </a:ln>
        </p:spPr>
        <p:txBody>
          <a:bodyPr spcFirstLastPara="1" wrap="square" lIns="91425" tIns="45700" rIns="91425" bIns="45700" anchor="t" anchorCtr="0">
            <a:noAutofit/>
          </a:bodyPr>
          <a:lstStyle/>
          <a:p>
            <a:pPr algn="l" rtl="0"/>
            <a:r>
              <a:rPr lang="en"/>
              <a:t>The GitHub platform gives us a place to experiment without the risk of interfering with finished work.  </a:t>
            </a:r>
            <a:r>
              <a:rPr lang="en-US"/>
              <a:t>Use branches and pull requests to accomplish this.</a:t>
            </a:r>
          </a:p>
          <a:p>
            <a:pPr marL="0" lvl="0" indent="0" algn="l" rtl="0">
              <a:spcBef>
                <a:spcPts val="0"/>
              </a:spcBef>
              <a:spcAft>
                <a:spcPts val="0"/>
              </a:spcAft>
              <a:buNone/>
            </a:pPr>
            <a:endParaRPr/>
          </a:p>
          <a:p>
            <a:pPr marL="0" lvl="0" indent="0" algn="l" rtl="0">
              <a:spcBef>
                <a:spcPts val="0"/>
              </a:spcBef>
              <a:spcAft>
                <a:spcPts val="0"/>
              </a:spcAft>
              <a:buNone/>
            </a:pPr>
            <a:r>
              <a:rPr lang="en"/>
              <a:t>GitHub uses branches to:</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Question</a:t>
            </a:r>
            <a:endParaRPr/>
          </a:p>
          <a:p>
            <a:pPr marL="457200" lvl="0" indent="-298450" algn="l" rtl="0">
              <a:spcBef>
                <a:spcPts val="0"/>
              </a:spcBef>
              <a:spcAft>
                <a:spcPts val="0"/>
              </a:spcAft>
              <a:buSzPts val="1100"/>
              <a:buChar char="●"/>
            </a:pPr>
            <a:r>
              <a:rPr lang="en"/>
              <a:t>Hypothesis</a:t>
            </a:r>
            <a:endParaRPr/>
          </a:p>
          <a:p>
            <a:pPr marL="457200" lvl="0" indent="-298450" algn="l" rtl="0">
              <a:spcBef>
                <a:spcPts val="0"/>
              </a:spcBef>
              <a:spcAft>
                <a:spcPts val="0"/>
              </a:spcAft>
              <a:buSzPts val="1100"/>
              <a:buChar char="●"/>
            </a:pPr>
            <a:r>
              <a:rPr lang="en"/>
              <a:t>Experiment</a:t>
            </a:r>
            <a:endParaRPr/>
          </a:p>
          <a:p>
            <a:pPr marL="457200" lvl="0" indent="-298450" algn="l" rtl="0">
              <a:spcBef>
                <a:spcPts val="0"/>
              </a:spcBef>
              <a:spcAft>
                <a:spcPts val="0"/>
              </a:spcAft>
              <a:buSzPts val="1100"/>
              <a:buChar char="●"/>
            </a:pPr>
            <a:r>
              <a:rPr lang="en"/>
              <a:t>Analyze</a:t>
            </a:r>
            <a:endParaRPr/>
          </a:p>
          <a:p>
            <a:pPr marL="457200" indent="-298450" algn="l" rtl="0">
              <a:buSzPts val="1100"/>
              <a:buChar char="●"/>
            </a:pPr>
            <a:r>
              <a:rPr lang="en"/>
              <a:t>Reach conclusions </a:t>
            </a:r>
          </a:p>
          <a:p>
            <a:pPr algn="l" rtl="0"/>
            <a:endParaRPr lang="en"/>
          </a:p>
          <a:p>
            <a:pPr marL="457200" lvl="0" indent="-298450" algn="l" rtl="0">
              <a:spcBef>
                <a:spcPts val="0"/>
              </a:spcBef>
              <a:spcAft>
                <a:spcPts val="0"/>
              </a:spcAft>
              <a:buSzPts val="1100"/>
              <a:buChar char="●"/>
            </a:pPr>
            <a:r>
              <a:rPr lang="en"/>
              <a:t>Once work has been done on those hypothesis or experiments, Hubbers gather feedback from peers and integrate with 3rd party products for automation, quality of code, build status, and deployment.</a:t>
            </a:r>
            <a:endParaRPr lang="en-DE"/>
          </a:p>
          <a:p>
            <a:pPr marL="0" lvl="0" indent="0" algn="l" rtl="0">
              <a:spcBef>
                <a:spcPts val="0"/>
              </a:spcBef>
              <a:spcAft>
                <a:spcPts val="0"/>
              </a:spcAft>
              <a:buNone/>
            </a:pPr>
            <a:endParaRPr/>
          </a:p>
          <a:p>
            <a:pPr algn="l" rtl="0"/>
            <a:r>
              <a:rPr lang="en"/>
              <a:t>If someone gets notified to do a code review in the repo, first look at the statuses such as build status to see if all of those have passed.  </a:t>
            </a:r>
            <a:endParaRPr lang="en-DE"/>
          </a:p>
        </p:txBody>
      </p:sp>
    </p:spTree>
    <p:extLst>
      <p:ext uri="{BB962C8B-B14F-4D97-AF65-F5344CB8AC3E}">
        <p14:creationId xmlns:p14="http://schemas.microsoft.com/office/powerpoint/2010/main" val="11868063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87e7e5db0b_0_1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87e7e5db0b_0_1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typically recommend, by default, the GitHub flow. </a:t>
            </a:r>
            <a:endParaRPr/>
          </a:p>
          <a:p>
            <a:pPr marL="0" lvl="0" indent="0" algn="l" rtl="0">
              <a:spcBef>
                <a:spcPts val="0"/>
              </a:spcBef>
              <a:spcAft>
                <a:spcPts val="0"/>
              </a:spcAft>
              <a:buNone/>
            </a:pPr>
            <a:endParaRPr/>
          </a:p>
          <a:p>
            <a:pPr marL="0" lvl="0" indent="0" algn="l" rtl="0">
              <a:spcBef>
                <a:spcPts val="0"/>
              </a:spcBef>
              <a:spcAft>
                <a:spcPts val="0"/>
              </a:spcAft>
              <a:buNone/>
            </a:pPr>
            <a:r>
              <a:rPr lang="en"/>
              <a:t>Note to speaker: Learn more about the GitHub flow in the GitHub Guides. </a:t>
            </a:r>
            <a:r>
              <a:rPr lang="en" u="sng">
                <a:solidFill>
                  <a:schemeClr val="hlink"/>
                </a:solidFill>
                <a:hlinkClick r:id="rId3"/>
              </a:rPr>
              <a:t>https://guides.github.com/introduction/flow</a:t>
            </a:r>
            <a:endParaRPr/>
          </a:p>
          <a:p>
            <a:pPr marL="0" lvl="0" indent="0" algn="l" rtl="0">
              <a:spcBef>
                <a:spcPts val="0"/>
              </a:spcBef>
              <a:spcAft>
                <a:spcPts val="0"/>
              </a:spcAft>
              <a:buNone/>
            </a:pPr>
            <a:endParaRPr/>
          </a:p>
          <a:p>
            <a:pPr marL="0" lvl="0" indent="0" algn="l" rtl="0">
              <a:spcBef>
                <a:spcPts val="0"/>
              </a:spcBef>
              <a:spcAft>
                <a:spcPts val="0"/>
              </a:spcAft>
              <a:buNone/>
            </a:pPr>
            <a:r>
              <a:rPr lang="en"/>
              <a:t>In the GitHub flow, you have one branch, and you create a branch based on your idea or experiment and then merge back into main. </a:t>
            </a:r>
            <a:endParaRPr/>
          </a:p>
        </p:txBody>
      </p:sp>
    </p:spTree>
    <p:extLst>
      <p:ext uri="{BB962C8B-B14F-4D97-AF65-F5344CB8AC3E}">
        <p14:creationId xmlns:p14="http://schemas.microsoft.com/office/powerpoint/2010/main" val="13811391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87e7e5db0b_0_1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87e7e5db0b_0_1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rtl="0"/>
            <a:r>
              <a:rPr lang="en"/>
              <a:t>GitHub uses </a:t>
            </a:r>
            <a:r>
              <a:rPr lang="en" err="1"/>
              <a:t>Hubot</a:t>
            </a:r>
            <a:r>
              <a:rPr lang="en"/>
              <a:t> inside of Slack to collect data out of GitHub itself. </a:t>
            </a:r>
            <a:endParaRPr/>
          </a:p>
          <a:p>
            <a:pPr marL="0" lvl="0" indent="0" algn="l" rtl="0">
              <a:spcBef>
                <a:spcPts val="0"/>
              </a:spcBef>
              <a:spcAft>
                <a:spcPts val="0"/>
              </a:spcAft>
              <a:buNone/>
            </a:pPr>
            <a:endParaRPr/>
          </a:p>
          <a:p>
            <a:pPr marL="0" lvl="0" indent="0" algn="l" rtl="0">
              <a:spcBef>
                <a:spcPts val="0"/>
              </a:spcBef>
              <a:spcAft>
                <a:spcPts val="0"/>
              </a:spcAft>
              <a:buNone/>
            </a:pPr>
            <a:r>
              <a:rPr lang="en"/>
              <a:t>GitHub is full of data sources such as its API and databases.  So, you can also use this functionality on any source that has programmatic access. </a:t>
            </a:r>
          </a:p>
          <a:p>
            <a:pPr algn="l"/>
            <a:endParaRPr lang="en"/>
          </a:p>
          <a:p>
            <a:pPr algn="l">
              <a:lnSpc>
                <a:spcPct val="100000"/>
              </a:lnSpc>
            </a:pPr>
            <a:r>
              <a:rPr lang="en"/>
              <a:t>Reference: </a:t>
            </a:r>
            <a:r>
              <a:rPr lang="en-GB" b="1">
                <a:hlinkClick r:id="rId3"/>
              </a:rPr>
              <a:t>https://hubot.github.com</a:t>
            </a:r>
            <a:endParaRPr lang="en-GB"/>
          </a:p>
          <a:p>
            <a:pPr algn="l"/>
            <a:endParaRPr lang="en"/>
          </a:p>
        </p:txBody>
      </p:sp>
    </p:spTree>
    <p:extLst>
      <p:ext uri="{BB962C8B-B14F-4D97-AF65-F5344CB8AC3E}">
        <p14:creationId xmlns:p14="http://schemas.microsoft.com/office/powerpoint/2010/main" val="30098468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87e7e5db0b_0_1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4" name="Google Shape;544;g87e7e5db0b_0_1501:notes"/>
          <p:cNvSpPr txBox="1">
            <a:spLocks noGrp="1"/>
          </p:cNvSpPr>
          <p:nvPr>
            <p:ph type="body" idx="1"/>
          </p:nvPr>
        </p:nvSpPr>
        <p:spPr>
          <a:xfrm>
            <a:off x="914400" y="4343400"/>
            <a:ext cx="5029200" cy="4115100"/>
          </a:xfrm>
          <a:prstGeom prst="rect">
            <a:avLst/>
          </a:prstGeom>
          <a:noFill/>
          <a:ln>
            <a:noFill/>
          </a:ln>
        </p:spPr>
        <p:txBody>
          <a:bodyPr spcFirstLastPara="1" wrap="square" lIns="91425" tIns="45700" rIns="91425" bIns="45700" anchor="t" anchorCtr="0">
            <a:noAutofit/>
          </a:bodyPr>
          <a:lstStyle/>
          <a:p>
            <a:pPr algn="l"/>
            <a:r>
              <a:rPr lang="en"/>
              <a:t>"</a:t>
            </a:r>
            <a:r>
              <a:rPr lang="en" err="1"/>
              <a:t>Hubot</a:t>
            </a:r>
            <a:r>
              <a:rPr lang="en"/>
              <a:t> does it all, from pulling up a graph of how many times we've deployed this week, </a:t>
            </a:r>
            <a:r>
              <a:rPr lang="en" err="1"/>
              <a:t>hows</a:t>
            </a:r>
            <a:r>
              <a:rPr lang="en"/>
              <a:t> our </a:t>
            </a:r>
            <a:r>
              <a:rPr lang="en" err="1"/>
              <a:t>loadbalancer</a:t>
            </a:r>
            <a:r>
              <a:rPr lang="en"/>
              <a:t> doing for GitHub.com, enabling maintenance on our infrastructure, to finding out who owns a service that may be down so you can get remediation on it as soon as possible by paging them" </a:t>
            </a:r>
            <a:endParaRPr lang="en-US"/>
          </a:p>
          <a:p>
            <a:pPr algn="l"/>
            <a:r>
              <a:rPr lang="en"/>
              <a:t> </a:t>
            </a:r>
          </a:p>
          <a:p>
            <a:pPr algn="l"/>
            <a:r>
              <a:rPr lang="en"/>
              <a:t>Watching people type these commands help inclusivity and learning across the entire company. </a:t>
            </a:r>
            <a:endParaRPr lang="en-US">
              <a:sym typeface="Helvetica Neue"/>
            </a:endParaRPr>
          </a:p>
        </p:txBody>
      </p:sp>
    </p:spTree>
    <p:extLst>
      <p:ext uri="{BB962C8B-B14F-4D97-AF65-F5344CB8AC3E}">
        <p14:creationId xmlns:p14="http://schemas.microsoft.com/office/powerpoint/2010/main" val="41675648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87e7e5db0b_0_20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9" name="Google Shape;549;g87e7e5db0b_0_2050:notes"/>
          <p:cNvSpPr txBox="1">
            <a:spLocks noGrp="1"/>
          </p:cNvSpPr>
          <p:nvPr>
            <p:ph type="body" idx="1"/>
          </p:nvPr>
        </p:nvSpPr>
        <p:spPr>
          <a:xfrm>
            <a:off x="914400" y="4343400"/>
            <a:ext cx="5029200" cy="41151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 sz="1200">
                <a:latin typeface="Helvetica Neue"/>
                <a:ea typeface="Helvetica Neue"/>
                <a:cs typeface="Helvetica Neue"/>
                <a:sym typeface="Helvetica Neue"/>
              </a:rPr>
              <a:t>Basically, this validated learning loop is the one we follow to go from the MVP or minimal viable product to the final build. </a:t>
            </a:r>
            <a:endParaRPr sz="1200">
              <a:latin typeface="Helvetica Neue"/>
              <a:ea typeface="Helvetica Neue"/>
              <a:cs typeface="Helvetica Neue"/>
              <a:sym typeface="Helvetica Neue"/>
            </a:endParaRPr>
          </a:p>
          <a:p>
            <a:pPr marL="0" lvl="0" indent="0" algn="l" rtl="0">
              <a:lnSpc>
                <a:spcPct val="117999"/>
              </a:lnSpc>
              <a:spcBef>
                <a:spcPts val="0"/>
              </a:spcBef>
              <a:spcAft>
                <a:spcPts val="0"/>
              </a:spcAft>
              <a:buNone/>
            </a:pPr>
            <a:endParaRPr sz="120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 sz="1200">
                <a:latin typeface="Helvetica Neue"/>
                <a:ea typeface="Helvetica Neue"/>
                <a:cs typeface="Helvetica Neue"/>
                <a:sym typeface="Helvetica Neue"/>
              </a:rPr>
              <a:t>Remember,</a:t>
            </a:r>
            <a:endParaRPr sz="1200">
              <a:latin typeface="Helvetica Neue"/>
              <a:ea typeface="Helvetica Neue"/>
              <a:cs typeface="Helvetica Neue"/>
              <a:sym typeface="Helvetica Neue"/>
            </a:endParaRPr>
          </a:p>
          <a:p>
            <a:pPr marL="0" lvl="0" indent="0" algn="l" rtl="0">
              <a:lnSpc>
                <a:spcPct val="117999"/>
              </a:lnSpc>
              <a:spcBef>
                <a:spcPts val="0"/>
              </a:spcBef>
              <a:spcAft>
                <a:spcPts val="0"/>
              </a:spcAft>
              <a:buNone/>
            </a:pPr>
            <a:endParaRPr sz="1200">
              <a:latin typeface="Helvetica Neue"/>
              <a:ea typeface="Helvetica Neue"/>
              <a:cs typeface="Helvetica Neue"/>
              <a:sym typeface="Helvetica Neue"/>
            </a:endParaRPr>
          </a:p>
          <a:p>
            <a:pPr marL="457200" lvl="0" indent="-304800" algn="l" rtl="0">
              <a:lnSpc>
                <a:spcPct val="117999"/>
              </a:lnSpc>
              <a:spcBef>
                <a:spcPts val="0"/>
              </a:spcBef>
              <a:spcAft>
                <a:spcPts val="0"/>
              </a:spcAft>
              <a:buSzPts val="1200"/>
              <a:buFont typeface="Helvetica Neue"/>
              <a:buChar char="●"/>
            </a:pPr>
            <a:r>
              <a:rPr lang="en" sz="1200">
                <a:latin typeface="Helvetica Neue"/>
                <a:ea typeface="Helvetica Neue"/>
                <a:cs typeface="Helvetica Neue"/>
                <a:sym typeface="Helvetica Neue"/>
              </a:rPr>
              <a:t>you are never done with your journey</a:t>
            </a:r>
            <a:endParaRPr sz="1200">
              <a:latin typeface="Helvetica Neue"/>
              <a:ea typeface="Helvetica Neue"/>
              <a:cs typeface="Helvetica Neue"/>
              <a:sym typeface="Helvetica Neue"/>
            </a:endParaRPr>
          </a:p>
          <a:p>
            <a:pPr marL="457200" lvl="0" indent="-304800" algn="l" rtl="0">
              <a:lnSpc>
                <a:spcPct val="117999"/>
              </a:lnSpc>
              <a:spcBef>
                <a:spcPts val="0"/>
              </a:spcBef>
              <a:spcAft>
                <a:spcPts val="0"/>
              </a:spcAft>
              <a:buSzPts val="1200"/>
              <a:buFont typeface="Helvetica Neue"/>
              <a:buChar char="●"/>
            </a:pPr>
            <a:r>
              <a:rPr lang="en" sz="1200">
                <a:latin typeface="Helvetica Neue"/>
                <a:ea typeface="Helvetica Neue"/>
                <a:cs typeface="Helvetica Neue"/>
                <a:sym typeface="Helvetica Neue"/>
              </a:rPr>
              <a:t>“In three years, this presentation will be completely different”</a:t>
            </a:r>
            <a:endParaRPr sz="1200"/>
          </a:p>
        </p:txBody>
      </p:sp>
    </p:spTree>
    <p:extLst>
      <p:ext uri="{BB962C8B-B14F-4D97-AF65-F5344CB8AC3E}">
        <p14:creationId xmlns:p14="http://schemas.microsoft.com/office/powerpoint/2010/main" val="2735424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87e7e5db0b_0_3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87e7e5db0b_0_3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
          </a:p>
          <a:p>
            <a:pPr algn="l"/>
            <a:r>
              <a:rPr lang="en" b="1"/>
              <a:t>Note for speaker:</a:t>
            </a:r>
            <a:r>
              <a:rPr lang="en"/>
              <a:t> Where does the phrase “pull request come from?” The idea is that a member makes a change to a project in their own branch. Subsequently, the member submits their work and requests that these changes be integrated or “pulled into” the main code base. </a:t>
            </a:r>
          </a:p>
          <a:p>
            <a:pPr lvl="0" algn="l">
              <a:spcBef>
                <a:spcPts val="0"/>
              </a:spcBef>
              <a:spcAft>
                <a:spcPts val="0"/>
              </a:spcAft>
            </a:pPr>
            <a:endParaRPr lang="en-US"/>
          </a:p>
          <a:p>
            <a:pPr algn="l"/>
            <a:r>
              <a:rPr lang="en" b="1"/>
              <a:t>********************</a:t>
            </a:r>
            <a:endParaRPr lang="en"/>
          </a:p>
          <a:p>
            <a:pPr lvl="0" indent="0" algn="l">
              <a:spcBef>
                <a:spcPts val="0"/>
              </a:spcBef>
              <a:spcAft>
                <a:spcPts val="0"/>
              </a:spcAft>
              <a:buNone/>
            </a:pPr>
            <a:endParaRPr lang="en"/>
          </a:p>
          <a:p>
            <a:pPr algn="l"/>
            <a:r>
              <a:rPr lang="en"/>
              <a:t>A pull request is opened by that member to submit the actual code or project change that is the solution to the idea already discussed.</a:t>
            </a:r>
            <a:endParaRPr lang="en-US"/>
          </a:p>
          <a:p>
            <a:pPr algn="l"/>
            <a:endParaRPr lang="en-US"/>
          </a:p>
          <a:p>
            <a:pPr marL="0" indent="0" algn="l">
              <a:buNone/>
            </a:pPr>
            <a:endParaRPr lang="en-US"/>
          </a:p>
          <a:p>
            <a:pPr algn="l"/>
            <a:r>
              <a:rPr lang="en" b="1"/>
              <a:t>********************</a:t>
            </a:r>
            <a:endParaRPr lang="en-US"/>
          </a:p>
          <a:p>
            <a:r>
              <a:rPr lang="en-US" b="1" i="1"/>
              <a:t>Resources</a:t>
            </a:r>
            <a:br>
              <a:rPr lang="en-US" b="1" i="1">
                <a:cs typeface="+mn-lt"/>
              </a:rPr>
            </a:br>
            <a:endParaRPr lang="en-US">
              <a:cs typeface="+mn-lt"/>
            </a:endParaRPr>
          </a:p>
          <a:p>
            <a:r>
              <a:rPr lang="en-US" i="1">
                <a:hlinkClick r:id="rId3"/>
              </a:rPr>
              <a:t>https://ben.balter.com/2015/12/08/types-of-pull-requests</a:t>
            </a:r>
            <a:r>
              <a:rPr lang="en-US" i="1"/>
              <a:t> as an additional resource for the presenter when discussing pull requests</a:t>
            </a:r>
            <a:endParaRPr lang="en-US"/>
          </a:p>
          <a:p>
            <a:pPr algn="l"/>
            <a:endParaRPr lang="en-US"/>
          </a:p>
          <a:p>
            <a:pPr marL="0" indent="0" algn="l">
              <a:buNone/>
            </a:pPr>
            <a:r>
              <a:rPr lang="en" b="1"/>
              <a:t>********************</a:t>
            </a:r>
            <a:endParaRPr lang="en-US"/>
          </a:p>
          <a:p>
            <a:pPr marL="0" indent="0" algn="l">
              <a:buNone/>
            </a:pPr>
            <a:endParaRPr lang="en" b="1"/>
          </a:p>
        </p:txBody>
      </p:sp>
    </p:spTree>
    <p:extLst>
      <p:ext uri="{BB962C8B-B14F-4D97-AF65-F5344CB8AC3E}">
        <p14:creationId xmlns:p14="http://schemas.microsoft.com/office/powerpoint/2010/main" val="871951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87e7e5db0b_0_3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87e7e5db0b_0_3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The timeline</a:t>
            </a:r>
            <a:endParaRPr b="1"/>
          </a:p>
          <a:p>
            <a:pPr marL="0" lvl="0" indent="0" algn="l" rtl="0">
              <a:spcBef>
                <a:spcPts val="0"/>
              </a:spcBef>
              <a:spcAft>
                <a:spcPts val="0"/>
              </a:spcAft>
              <a:buNone/>
            </a:pPr>
            <a:endParaRPr/>
          </a:p>
          <a:p>
            <a:pPr marL="0" lvl="0" indent="0" algn="l" rtl="0">
              <a:spcBef>
                <a:spcPts val="0"/>
              </a:spcBef>
              <a:spcAft>
                <a:spcPts val="0"/>
              </a:spcAft>
              <a:buNone/>
            </a:pPr>
            <a:endParaRPr/>
          </a:p>
          <a:p>
            <a:pPr marL="0" indent="0">
              <a:buNone/>
            </a:pPr>
            <a:r>
              <a:rPr lang="en"/>
              <a:t>One feature of the GitHub interface is the timeline.  </a:t>
            </a:r>
          </a:p>
          <a:p>
            <a:pPr marL="0" indent="0">
              <a:buNone/>
            </a:pPr>
            <a:endParaRPr lang="en"/>
          </a:p>
          <a:p>
            <a:pPr marL="0" lvl="0" indent="0" algn="l" rtl="0">
              <a:spcBef>
                <a:spcPts val="0"/>
              </a:spcBef>
              <a:spcAft>
                <a:spcPts val="0"/>
              </a:spcAft>
              <a:buNone/>
            </a:pPr>
            <a:r>
              <a:rPr lang="en"/>
              <a:t>The timeline shows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activity that has happened in issues and pull requests including comments and assignments</a:t>
            </a:r>
            <a:endParaRPr/>
          </a:p>
          <a:p>
            <a:pPr marL="457200" lvl="0" indent="-298450" algn="l" rtl="0">
              <a:spcBef>
                <a:spcPts val="0"/>
              </a:spcBef>
              <a:spcAft>
                <a:spcPts val="0"/>
              </a:spcAft>
              <a:buSzPts val="1100"/>
              <a:buChar char="●"/>
            </a:pPr>
            <a:r>
              <a:rPr lang="en"/>
              <a:t>users that initiated the activity</a:t>
            </a:r>
            <a:endParaRPr/>
          </a:p>
          <a:p>
            <a:pPr marL="457200" lvl="0" indent="-298450" algn="l" rtl="0">
              <a:spcBef>
                <a:spcPts val="0"/>
              </a:spcBef>
              <a:spcAft>
                <a:spcPts val="0"/>
              </a:spcAft>
              <a:buSzPts val="1100"/>
              <a:buChar char="●"/>
            </a:pPr>
            <a:r>
              <a:rPr lang="en"/>
              <a:t>when the action took place</a:t>
            </a:r>
            <a:endParaRPr/>
          </a:p>
          <a:p>
            <a:pPr marL="457200" lvl="0" indent="0" algn="l" rtl="0">
              <a:spcBef>
                <a:spcPts val="0"/>
              </a:spcBef>
              <a:spcAft>
                <a:spcPts val="0"/>
              </a:spcAft>
              <a:buNone/>
            </a:pPr>
            <a:endParaRPr/>
          </a:p>
          <a:p>
            <a:pPr algn="l" rtl="0"/>
            <a:r>
              <a:rPr lang="en"/>
              <a:t>Icons in the timeline indicate the type of action taken. Issue and pull request comment syntax follows GitHub-flavored markdown</a:t>
            </a:r>
          </a:p>
          <a:p>
            <a:pPr algn="l"/>
            <a:endParaRPr lang="en"/>
          </a:p>
          <a:p>
            <a:pPr marL="0" indent="0">
              <a:buNone/>
            </a:pPr>
            <a:r>
              <a:rPr lang="en" i="1"/>
              <a:t>********</a:t>
            </a:r>
          </a:p>
          <a:p>
            <a:pPr marL="0" indent="0">
              <a:buNone/>
            </a:pPr>
            <a:r>
              <a:rPr lang="en" i="1"/>
              <a:t>Resources</a:t>
            </a:r>
          </a:p>
          <a:p>
            <a:pPr marL="0" indent="0">
              <a:buNone/>
            </a:pPr>
            <a:r>
              <a:rPr lang="en" i="1">
                <a:hlinkClick r:id="rId3"/>
              </a:rPr>
              <a:t>https://guides.github.com/features/mastering-markdown/</a:t>
            </a:r>
          </a:p>
          <a:p>
            <a:pPr marL="0" indent="0">
              <a:buNone/>
            </a:pPr>
            <a:r>
              <a:rPr lang="en" i="1"/>
              <a:t>********</a:t>
            </a:r>
          </a:p>
        </p:txBody>
      </p:sp>
    </p:spTree>
    <p:extLst>
      <p:ext uri="{BB962C8B-B14F-4D97-AF65-F5344CB8AC3E}">
        <p14:creationId xmlns:p14="http://schemas.microsoft.com/office/powerpoint/2010/main" val="641268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8d7f99efd9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8d7f99efd9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rtl="0"/>
            <a:r>
              <a:rPr lang="en"/>
              <a:t>Issues and pull requests are written in markdown and support rich capabilities:</a:t>
            </a:r>
            <a:endParaRPr lang="en-US"/>
          </a:p>
          <a:p>
            <a:pPr algn="l">
              <a:lnSpc>
                <a:spcPct val="100000"/>
              </a:lnSpc>
            </a:pPr>
            <a:endParaRPr lang="en"/>
          </a:p>
          <a:p>
            <a:pPr marL="342900" indent="-342900" algn="l">
              <a:lnSpc>
                <a:spcPct val="100000"/>
              </a:lnSpc>
              <a:buFont typeface="Arial"/>
              <a:buChar char="•"/>
            </a:pPr>
            <a:r>
              <a:rPr lang="en"/>
              <a:t>@mention and team mention</a:t>
            </a:r>
            <a:endParaRPr lang="en-US"/>
          </a:p>
          <a:p>
            <a:pPr marL="342900" indent="-342900" algn="l">
              <a:lnSpc>
                <a:spcPct val="100000"/>
              </a:lnSpc>
              <a:buFont typeface="Arial"/>
              <a:buChar char="•"/>
            </a:pPr>
            <a:r>
              <a:rPr lang="en"/>
              <a:t>Auto-close</a:t>
            </a:r>
            <a:endParaRPr lang="en-US"/>
          </a:p>
          <a:p>
            <a:pPr marL="342900" indent="-342900" algn="l">
              <a:lnSpc>
                <a:spcPct val="100000"/>
              </a:lnSpc>
              <a:buFont typeface="Arial"/>
              <a:buChar char="•"/>
            </a:pPr>
            <a:r>
              <a:rPr lang="en"/>
              <a:t>Cross-referencing issues using the # followed by the issue number.</a:t>
            </a:r>
            <a:endParaRPr lang="en-US"/>
          </a:p>
          <a:p>
            <a:pPr marL="342900" indent="-342900" algn="l">
              <a:lnSpc>
                <a:spcPct val="100000"/>
              </a:lnSpc>
              <a:buFont typeface="Arial"/>
              <a:buChar char="•"/>
            </a:pPr>
            <a:r>
              <a:rPr lang="en" err="1"/>
              <a:t>Autolink</a:t>
            </a:r>
            <a:r>
              <a:rPr lang="en"/>
              <a:t> refs</a:t>
            </a:r>
            <a:endParaRPr lang="en-US"/>
          </a:p>
          <a:p>
            <a:pPr marL="342900" indent="-342900" algn="l">
              <a:lnSpc>
                <a:spcPct val="100000"/>
              </a:lnSpc>
              <a:buFont typeface="Arial"/>
              <a:buChar char="•"/>
            </a:pPr>
            <a:r>
              <a:rPr lang="en"/>
              <a:t>Code, tables, italics, bold… formatting</a:t>
            </a:r>
            <a:endParaRPr lang="en-US"/>
          </a:p>
          <a:p>
            <a:pPr marL="342900" indent="-342900" algn="l">
              <a:lnSpc>
                <a:spcPct val="100000"/>
              </a:lnSpc>
              <a:buFont typeface="Arial"/>
              <a:buChar char="•"/>
            </a:pPr>
            <a:r>
              <a:rPr lang="en"/>
              <a:t>Images and videos can be embedded directly into markdown</a:t>
            </a:r>
          </a:p>
          <a:p>
            <a:pPr marL="342900" indent="-342900" algn="l">
              <a:lnSpc>
                <a:spcPct val="100000"/>
              </a:lnSpc>
              <a:buFont typeface="Arial"/>
              <a:buChar char="•"/>
            </a:pPr>
            <a:r>
              <a:rPr lang="en">
                <a:solidFill>
                  <a:srgbClr val="000000"/>
                </a:solidFill>
              </a:rPr>
              <a:t>Post a like for an issue</a:t>
            </a:r>
          </a:p>
          <a:p>
            <a:pPr algn="l">
              <a:buSzPts val="1100"/>
              <a:buFont typeface="Arial"/>
            </a:pPr>
            <a:endParaRPr lang="en">
              <a:solidFill>
                <a:srgbClr val="000000"/>
              </a:solidFill>
            </a:endParaRPr>
          </a:p>
          <a:p>
            <a:pPr algn="l" rtl="0"/>
            <a:endParaRPr lang="en">
              <a:solidFill>
                <a:srgbClr val="000000"/>
              </a:solidFill>
            </a:endParaRPr>
          </a:p>
          <a:p>
            <a:pPr marL="0" lvl="0" indent="0" algn="l" rtl="0">
              <a:spcBef>
                <a:spcPts val="0"/>
              </a:spcBef>
              <a:spcAft>
                <a:spcPts val="0"/>
              </a:spcAft>
              <a:buNone/>
            </a:pPr>
            <a:r>
              <a:rPr lang="en" i="1">
                <a:solidFill>
                  <a:srgbClr val="666666"/>
                </a:solidFill>
              </a:rPr>
              <a:t>******************</a:t>
            </a:r>
            <a:endParaRPr i="1">
              <a:solidFill>
                <a:srgbClr val="666666"/>
              </a:solidFill>
            </a:endParaRPr>
          </a:p>
          <a:p>
            <a:pPr marL="0" lvl="0" indent="0" algn="l" rtl="0">
              <a:spcBef>
                <a:spcPts val="0"/>
              </a:spcBef>
              <a:spcAft>
                <a:spcPts val="0"/>
              </a:spcAft>
              <a:buNone/>
            </a:pPr>
            <a:r>
              <a:rPr lang="en-US" b="1">
                <a:solidFill>
                  <a:srgbClr val="666666"/>
                </a:solidFill>
              </a:rPr>
              <a:t>Resources</a:t>
            </a:r>
            <a:endParaRPr b="1">
              <a:solidFill>
                <a:srgbClr val="666666"/>
              </a:solidFill>
            </a:endParaRPr>
          </a:p>
          <a:p>
            <a:pPr marL="0" indent="0">
              <a:buNone/>
            </a:pPr>
            <a:r>
              <a:rPr lang="en">
                <a:solidFill>
                  <a:srgbClr val="666666"/>
                </a:solidFill>
              </a:rPr>
              <a:t>Learn more about GitHub-flavored markdown syntax at this URL: </a:t>
            </a:r>
            <a:r>
              <a:rPr lang="en" u="sng">
                <a:solidFill>
                  <a:srgbClr val="666666"/>
                </a:solidFill>
                <a:hlinkClick r:id="rId3">
                  <a:extLst>
                    <a:ext uri="{A12FA001-AC4F-418D-AE19-62706E023703}">
                      <ahyp:hlinkClr xmlns:ahyp="http://schemas.microsoft.com/office/drawing/2018/hyperlinkcolor" val="tx"/>
                    </a:ext>
                  </a:extLst>
                </a:hlinkClick>
              </a:rPr>
              <a:t>https://guides.github.com/features/mastering-markdown</a:t>
            </a:r>
            <a:r>
              <a:rPr lang="en">
                <a:solidFill>
                  <a:srgbClr val="666666"/>
                </a:solidFill>
              </a:rPr>
              <a:t> </a:t>
            </a:r>
            <a:endParaRPr>
              <a:solidFill>
                <a:srgbClr val="666666"/>
              </a:solidFill>
            </a:endParaRPr>
          </a:p>
          <a:p>
            <a:pPr>
              <a:buNone/>
            </a:pPr>
            <a:r>
              <a:rPr lang="en"/>
              <a:t>Some additional resources to include: </a:t>
            </a:r>
            <a:r>
              <a:rPr lang="en">
                <a:hlinkClick r:id="rId4"/>
              </a:rPr>
              <a:t>https://guides.github.com/pdfs/markdown-cheatsheet-online.pdf</a:t>
            </a:r>
            <a:endParaRPr lang="en"/>
          </a:p>
          <a:p>
            <a:pPr>
              <a:buNone/>
            </a:pPr>
            <a:r>
              <a:rPr lang="en">
                <a:hlinkClick r:id="rId5"/>
              </a:rPr>
              <a:t>https://docs.github.com/en/github/writing-on-github/working-with-advanced-formatting</a:t>
            </a:r>
            <a:endParaRPr lang="en">
              <a:solidFill>
                <a:srgbClr val="666666"/>
              </a:solidFill>
            </a:endParaRPr>
          </a:p>
          <a:p>
            <a:pPr marL="0" indent="0">
              <a:buNone/>
            </a:pPr>
            <a:endParaRPr lang="en">
              <a:solidFill>
                <a:srgbClr val="666666"/>
              </a:solidFill>
            </a:endParaRPr>
          </a:p>
          <a:p>
            <a:pPr marL="0" lvl="0" indent="0" algn="l" rtl="0">
              <a:spcBef>
                <a:spcPts val="0"/>
              </a:spcBef>
              <a:spcAft>
                <a:spcPts val="0"/>
              </a:spcAft>
              <a:buNone/>
            </a:pPr>
            <a:r>
              <a:rPr lang="en" i="1">
                <a:solidFill>
                  <a:srgbClr val="666666"/>
                </a:solidFill>
              </a:rPr>
              <a:t>******************</a:t>
            </a:r>
            <a:endParaRPr i="1"/>
          </a:p>
          <a:p>
            <a:pPr marL="0" lvl="0" indent="0" algn="l" rtl="0">
              <a:spcBef>
                <a:spcPts val="0"/>
              </a:spcBef>
              <a:spcAft>
                <a:spcPts val="0"/>
              </a:spcAft>
              <a:buNone/>
            </a:pPr>
            <a:endParaRPr>
              <a:solidFill>
                <a:schemeClr val="dk1"/>
              </a:solidFill>
              <a:highlight>
                <a:srgbClr val="FFFFFF"/>
              </a:highlight>
            </a:endParaRPr>
          </a:p>
          <a:p>
            <a:pPr marL="0" lvl="0" indent="0" algn="l" rtl="0">
              <a:spcBef>
                <a:spcPts val="0"/>
              </a:spcBef>
              <a:spcAft>
                <a:spcPts val="0"/>
              </a:spcAft>
              <a:buClr>
                <a:schemeClr val="dk1"/>
              </a:buClr>
              <a:buSzPts val="1100"/>
              <a:buFont typeface="Arial"/>
              <a:buNone/>
            </a:pPr>
            <a:endParaRPr>
              <a:highlight>
                <a:srgbClr val="FFFFFF"/>
              </a:highlight>
            </a:endParaRPr>
          </a:p>
        </p:txBody>
      </p:sp>
    </p:spTree>
    <p:extLst>
      <p:ext uri="{BB962C8B-B14F-4D97-AF65-F5344CB8AC3E}">
        <p14:creationId xmlns:p14="http://schemas.microsoft.com/office/powerpoint/2010/main" val="760621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8c07ab92da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8c07ab92da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Issues vs. Discussions</a:t>
            </a:r>
            <a:endParaRPr b="1"/>
          </a:p>
          <a:p>
            <a:pPr marL="0" lvl="0" indent="0" algn="l" rtl="0">
              <a:spcBef>
                <a:spcPts val="0"/>
              </a:spcBef>
              <a:spcAft>
                <a:spcPts val="0"/>
              </a:spcAft>
              <a:buNone/>
            </a:pPr>
            <a:endParaRPr lang="en" b="1">
              <a:solidFill>
                <a:srgbClr val="666666"/>
              </a:solidFill>
            </a:endParaRPr>
          </a:p>
          <a:p>
            <a:r>
              <a:rPr lang="en" b="1"/>
              <a:t>An issue</a:t>
            </a:r>
            <a:r>
              <a:rPr lang="en"/>
              <a:t> is the element used to present a concrete project-related problem needing a solution. The issue details the suggested solution to that problem and/or gathers thoughts, ideas and specific information related to it.  An issue can also be closed by a pull request once the problem or bug has been resolved. </a:t>
            </a:r>
            <a:r>
              <a:rPr lang="en">
                <a:solidFill>
                  <a:schemeClr val="dk1"/>
                </a:solidFill>
              </a:rPr>
              <a:t>For example, a project that contains code to build an open source text editor may have an issue entitled “Add support for Spanish language spell-checking.”  The issue may contain comments from the support team that has submitted a feature request from a customer for the specific functionality. A response may be posted by the development team with a note that indicates that development is underway. </a:t>
            </a:r>
            <a:endParaRPr/>
          </a:p>
          <a:p>
            <a:pPr marL="0" lvl="0" indent="0" algn="l" rtl="0">
              <a:spcBef>
                <a:spcPts val="0"/>
              </a:spcBef>
              <a:spcAft>
                <a:spcPts val="0"/>
              </a:spcAft>
              <a:buNone/>
            </a:pPr>
            <a:endParaRPr/>
          </a:p>
          <a:p>
            <a:pPr marL="0" indent="0">
              <a:buClr>
                <a:schemeClr val="dk1"/>
              </a:buClr>
              <a:buNone/>
            </a:pPr>
            <a:r>
              <a:rPr lang="en"/>
              <a:t>In contrast, </a:t>
            </a:r>
            <a:r>
              <a:rPr lang="en" b="1"/>
              <a:t>a discussion</a:t>
            </a:r>
            <a:r>
              <a:rPr lang="en"/>
              <a:t> does not exist with the purpose of solving any project-related challenge. Instead, a discussion may center around topics or conversation related to the project.  For example, the same project mentioned above may have a discussion that compares and contrasts the best matching dependencies to use in the code base. </a:t>
            </a:r>
          </a:p>
          <a:p>
            <a:pPr marL="0" lvl="0" indent="0" algn="l">
              <a:spcBef>
                <a:spcPts val="0"/>
              </a:spcBef>
              <a:spcAft>
                <a:spcPts val="0"/>
              </a:spcAft>
              <a:buSzPts val="1100"/>
              <a:buFont typeface="Arial"/>
              <a:buNone/>
            </a:pPr>
            <a:endParaRPr lang="en"/>
          </a:p>
          <a:p>
            <a:pPr marL="0" indent="0">
              <a:buNone/>
            </a:pPr>
            <a:r>
              <a:rPr lang="en"/>
              <a:t>Discussions are only available for limited audiences at this time - they are a new feature, primarily developed for Open Source communities. Organizations may not have access to discussions on their enterprise subscriptions</a:t>
            </a:r>
          </a:p>
          <a:p>
            <a:pPr marL="0" indent="0">
              <a:buNone/>
            </a:pPr>
            <a:endParaRPr lang="en-US"/>
          </a:p>
          <a:p>
            <a:pPr marL="0" indent="0">
              <a:buNone/>
            </a:pPr>
            <a:r>
              <a:rPr lang="en" b="1" i="1"/>
              <a:t>******************</a:t>
            </a:r>
          </a:p>
          <a:p>
            <a:pPr marL="0" indent="0">
              <a:buNone/>
            </a:pPr>
            <a:r>
              <a:rPr lang="en" b="1" i="1"/>
              <a:t>Resources</a:t>
            </a:r>
          </a:p>
          <a:p>
            <a:endParaRPr lang="en"/>
          </a:p>
          <a:p>
            <a:pPr marL="0" indent="0">
              <a:buNone/>
            </a:pPr>
            <a:r>
              <a:rPr lang="en">
                <a:hlinkClick r:id="rId3"/>
              </a:rPr>
              <a:t>https://github.com/githubevents/universe2020/discussions</a:t>
            </a:r>
          </a:p>
          <a:p>
            <a:endParaRPr lang="en"/>
          </a:p>
          <a:p>
            <a:r>
              <a:rPr lang="en"/>
              <a:t>Discussions in the wild:</a:t>
            </a:r>
            <a:r>
              <a:rPr lang="en" i="1"/>
              <a:t> </a:t>
            </a:r>
            <a:r>
              <a:rPr lang="en" i="1">
                <a:hlinkClick r:id="rId4"/>
              </a:rPr>
              <a:t>https://github.com/microsoft/winget-pkgs</a:t>
            </a:r>
            <a:endParaRPr lang="en"/>
          </a:p>
          <a:p>
            <a:endParaRPr lang="en"/>
          </a:p>
          <a:p>
            <a:endParaRPr lang="en" i="1"/>
          </a:p>
          <a:p>
            <a:pPr marL="0" indent="0">
              <a:buNone/>
            </a:pPr>
            <a:r>
              <a:rPr lang="en" i="1"/>
              <a:t>********************</a:t>
            </a:r>
          </a:p>
        </p:txBody>
      </p:sp>
    </p:spTree>
    <p:extLst>
      <p:ext uri="{BB962C8B-B14F-4D97-AF65-F5344CB8AC3E}">
        <p14:creationId xmlns:p14="http://schemas.microsoft.com/office/powerpoint/2010/main" val="4631968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Title - Blue">
    <p:bg>
      <p:bgPr>
        <a:solidFill>
          <a:srgbClr val="005ACD"/>
        </a:solidFill>
        <a:effectLst/>
      </p:bgPr>
    </p:bg>
    <p:spTree>
      <p:nvGrpSpPr>
        <p:cNvPr id="1" name=""/>
        <p:cNvGrpSpPr/>
        <p:nvPr/>
      </p:nvGrpSpPr>
      <p:grpSpPr>
        <a:xfrm>
          <a:off x="0" y="0"/>
          <a:ext cx="0" cy="0"/>
          <a:chOff x="0" y="0"/>
          <a:chExt cx="0" cy="0"/>
        </a:xfrm>
      </p:grpSpPr>
      <p:sp>
        <p:nvSpPr>
          <p:cNvPr id="17" name="Title Text"/>
          <p:cNvSpPr txBox="1">
            <a:spLocks noGrp="1"/>
          </p:cNvSpPr>
          <p:nvPr>
            <p:ph type="title"/>
          </p:nvPr>
        </p:nvSpPr>
        <p:spPr>
          <a:xfrm>
            <a:off x="1543050" y="4743450"/>
            <a:ext cx="20828000" cy="6416758"/>
          </a:xfrm>
          <a:prstGeom prst="rect">
            <a:avLst/>
          </a:prstGeom>
        </p:spPr>
        <p:txBody>
          <a:bodyPr anchor="t"/>
          <a:lstStyle/>
          <a:p>
            <a:r>
              <a:rPr lang="en-US"/>
              <a:t>Click to edit Master title style</a:t>
            </a:r>
            <a:endParaRPr/>
          </a:p>
        </p:txBody>
      </p:sp>
      <p:graphicFrame>
        <p:nvGraphicFramePr>
          <p:cNvPr id="18" name="Table"/>
          <p:cNvGraphicFramePr/>
          <p:nvPr/>
        </p:nvGraphicFramePr>
        <p:xfrm>
          <a:off x="1558484" y="12090400"/>
          <a:ext cx="12194521" cy="650240"/>
        </p:xfrm>
        <a:graphic>
          <a:graphicData uri="http://schemas.openxmlformats.org/drawingml/2006/table">
            <a:tbl>
              <a:tblPr>
                <a:tableStyleId>{4C3C2611-4C71-4FC5-86AE-919BDF0F9419}</a:tableStyleId>
              </a:tblPr>
              <a:tblGrid>
                <a:gridCol w="12194521">
                  <a:extLst>
                    <a:ext uri="{9D8B030D-6E8A-4147-A177-3AD203B41FA5}">
                      <a16:colId xmlns:a16="http://schemas.microsoft.com/office/drawing/2014/main" val="20000"/>
                    </a:ext>
                  </a:extLst>
                </a:gridCol>
              </a:tblGrid>
              <a:tr h="622300">
                <a:tc>
                  <a:txBody>
                    <a:bodyPr/>
                    <a:lstStyle/>
                    <a:p>
                      <a:pPr algn="l">
                        <a:defRPr sz="3600">
                          <a:solidFill>
                            <a:srgbClr val="959DA5"/>
                          </a:solidFill>
                          <a:latin typeface="Menlo"/>
                          <a:ea typeface="Menlo"/>
                          <a:cs typeface="Menlo"/>
                          <a:sym typeface="Menlo"/>
                        </a:defRPr>
                      </a:pPr>
                      <a:r>
                        <a:t> </a:t>
                      </a:r>
                    </a:p>
                  </a:txBody>
                  <a:tcPr marL="50800" marR="50800" marT="50800" marB="508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bl>
          </a:graphicData>
        </a:graphic>
      </p:graphicFrame>
      <p:pic>
        <p:nvPicPr>
          <p:cNvPr id="11" name="Picture 10">
            <a:extLst>
              <a:ext uri="{FF2B5EF4-FFF2-40B4-BE49-F238E27FC236}">
                <a16:creationId xmlns:a16="http://schemas.microsoft.com/office/drawing/2014/main" id="{AB0E4020-F1EE-C54D-8D51-0794453DACE6}"/>
              </a:ext>
            </a:extLst>
          </p:cNvPr>
          <p:cNvPicPr>
            <a:picLocks noChangeAspect="1"/>
          </p:cNvPicPr>
          <p:nvPr userDrawn="1"/>
        </p:nvPicPr>
        <p:blipFill>
          <a:blip r:embed="rId2"/>
          <a:stretch>
            <a:fillRect/>
          </a:stretch>
        </p:blipFill>
        <p:spPr>
          <a:xfrm>
            <a:off x="1549399" y="3809999"/>
            <a:ext cx="602455" cy="584199"/>
          </a:xfrm>
          <a:prstGeom prst="rect">
            <a:avLst/>
          </a:prstGeom>
        </p:spPr>
      </p:pic>
      <p:sp>
        <p:nvSpPr>
          <p:cNvPr id="4" name="Text Placeholder 3">
            <a:extLst>
              <a:ext uri="{FF2B5EF4-FFF2-40B4-BE49-F238E27FC236}">
                <a16:creationId xmlns:a16="http://schemas.microsoft.com/office/drawing/2014/main" id="{00BB792E-8933-8441-B44F-01CAC1B1EFAD}"/>
              </a:ext>
            </a:extLst>
          </p:cNvPr>
          <p:cNvSpPr>
            <a:spLocks noGrp="1"/>
          </p:cNvSpPr>
          <p:nvPr>
            <p:ph type="body" sz="quarter" idx="10"/>
          </p:nvPr>
        </p:nvSpPr>
        <p:spPr>
          <a:xfrm>
            <a:off x="2438400" y="3809999"/>
            <a:ext cx="19932650" cy="584199"/>
          </a:xfrm>
        </p:spPr>
        <p:txBody>
          <a:bodyPr anchor="ctr">
            <a:noAutofit/>
          </a:bodyPr>
          <a:lstStyle>
            <a:lvl1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1pPr>
            <a:lvl2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2pPr>
            <a:lvl3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3pPr>
            <a:lvl4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4pPr>
            <a:lvl5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3">
            <a:extLst>
              <a:ext uri="{FF2B5EF4-FFF2-40B4-BE49-F238E27FC236}">
                <a16:creationId xmlns:a16="http://schemas.microsoft.com/office/drawing/2014/main" id="{3F0D2AD6-3B7B-DE47-95D9-485B5DD07A4C}"/>
              </a:ext>
            </a:extLst>
          </p:cNvPr>
          <p:cNvSpPr>
            <a:spLocks noGrp="1"/>
          </p:cNvSpPr>
          <p:nvPr>
            <p:ph type="body" sz="quarter" idx="11"/>
          </p:nvPr>
        </p:nvSpPr>
        <p:spPr>
          <a:xfrm>
            <a:off x="1543049" y="11217360"/>
            <a:ext cx="20827999" cy="584199"/>
          </a:xfrm>
        </p:spPr>
        <p:txBody>
          <a:bodyPr anchor="ctr">
            <a:noAutofit/>
          </a:bodyPr>
          <a:lstStyle>
            <a:lvl1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1pPr>
            <a:lvl2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2pPr>
            <a:lvl3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3pPr>
            <a:lvl4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4pPr>
            <a:lvl5pPr algn="l">
              <a:defRPr sz="3200" b="0" i="0">
                <a:solidFill>
                  <a:schemeClr val="tx2"/>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E34DC2B7-F2EB-0D4D-969C-E18AB449542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0" y="0"/>
            <a:ext cx="24384000" cy="13716000"/>
          </a:xfrm>
          <a:prstGeom prst="rect">
            <a:avLst/>
          </a:prstGeom>
        </p:spPr>
      </p:pic>
    </p:spTree>
    <p:extLst>
      <p:ext uri="{BB962C8B-B14F-4D97-AF65-F5344CB8AC3E}">
        <p14:creationId xmlns:p14="http://schemas.microsoft.com/office/powerpoint/2010/main" val="38963481"/>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Icons - 1">
    <p:spTree>
      <p:nvGrpSpPr>
        <p:cNvPr id="1" name=""/>
        <p:cNvGrpSpPr/>
        <p:nvPr/>
      </p:nvGrpSpPr>
      <p:grpSpPr>
        <a:xfrm>
          <a:off x="0" y="0"/>
          <a:ext cx="0" cy="0"/>
          <a:chOff x="0" y="0"/>
          <a:chExt cx="0" cy="0"/>
        </a:xfrm>
      </p:grpSpPr>
      <p:sp>
        <p:nvSpPr>
          <p:cNvPr id="192" name="Developer"/>
          <p:cNvSpPr txBox="1">
            <a:spLocks noGrp="1"/>
          </p:cNvSpPr>
          <p:nvPr>
            <p:ph type="body" sz="quarter" idx="13"/>
          </p:nvPr>
        </p:nvSpPr>
        <p:spPr>
          <a:xfrm>
            <a:off x="10287000" y="8449111"/>
            <a:ext cx="3810000" cy="893771"/>
          </a:xfrm>
          <a:prstGeom prst="rect">
            <a:avLst/>
          </a:prstGeom>
        </p:spPr>
        <p:txBody>
          <a:bodyPr lIns="19050" tIns="19050" rIns="19050" bIns="19050" anchor="t">
            <a:spAutoFit/>
          </a:bodyPr>
          <a:lstStyle>
            <a:lvl1pPr>
              <a:lnSpc>
                <a:spcPct val="100000"/>
              </a:lnSpc>
              <a:defRPr b="1"/>
            </a:lvl1pPr>
          </a:lstStyle>
          <a:p>
            <a:pPr lvl="0"/>
            <a:r>
              <a:rPr lang="en-US"/>
              <a:t>Click to edit Master text styles</a:t>
            </a:r>
          </a:p>
        </p:txBody>
      </p:sp>
      <p:sp>
        <p:nvSpPr>
          <p:cNvPr id="193" name="Image"/>
          <p:cNvSpPr>
            <a:spLocks noGrp="1"/>
          </p:cNvSpPr>
          <p:nvPr>
            <p:ph type="pic" sz="quarter" idx="14"/>
          </p:nvPr>
        </p:nvSpPr>
        <p:spPr>
          <a:xfrm>
            <a:off x="10287000" y="4373118"/>
            <a:ext cx="3810000" cy="3810001"/>
          </a:xfrm>
          <a:prstGeom prst="rect">
            <a:avLst/>
          </a:prstGeom>
        </p:spPr>
        <p:txBody>
          <a:bodyPr lIns="91439" tIns="45719" rIns="91439" bIns="45719" anchor="t">
            <a:noAutofit/>
          </a:bodyPr>
          <a:lstStyle/>
          <a:p>
            <a:r>
              <a:rPr lang="en-US"/>
              <a:t>Click icon to add picture</a:t>
            </a:r>
            <a:endParaRPr/>
          </a:p>
        </p:txBody>
      </p:sp>
      <p:sp>
        <p:nvSpPr>
          <p:cNvPr id="197" name="Title Text"/>
          <p:cNvSpPr txBox="1">
            <a:spLocks noGrp="1"/>
          </p:cNvSpPr>
          <p:nvPr>
            <p:ph type="title"/>
          </p:nvPr>
        </p:nvSpPr>
        <p:spPr>
          <a:xfrm>
            <a:off x="1778000" y="609600"/>
            <a:ext cx="20828000" cy="1651000"/>
          </a:xfrm>
          <a:prstGeom prst="rect">
            <a:avLst/>
          </a:prstGeom>
        </p:spPr>
        <p:txBody>
          <a:bodyPr/>
          <a:lstStyle>
            <a:lvl1pPr algn="ctr"/>
          </a:lstStyle>
          <a:p>
            <a:r>
              <a:rPr lang="en-US"/>
              <a:t>Click to edit Master title style</a:t>
            </a:r>
            <a:endParaRPr/>
          </a:p>
        </p:txBody>
      </p:sp>
      <p:sp>
        <p:nvSpPr>
          <p:cNvPr id="2" name="Footer Placeholder 1">
            <a:extLst>
              <a:ext uri="{FF2B5EF4-FFF2-40B4-BE49-F238E27FC236}">
                <a16:creationId xmlns:a16="http://schemas.microsoft.com/office/drawing/2014/main" id="{F4CA138F-059A-7E43-BD3B-B3A8CF8347DE}"/>
              </a:ext>
            </a:extLst>
          </p:cNvPr>
          <p:cNvSpPr>
            <a:spLocks noGrp="1"/>
          </p:cNvSpPr>
          <p:nvPr>
            <p:ph type="ftr" sz="quarter" idx="15"/>
          </p:nvPr>
        </p:nvSpPr>
        <p:spPr/>
        <p:txBody>
          <a:bodyPr/>
          <a:lstStyle/>
          <a:p>
            <a:r>
              <a:rPr lang="en-US"/>
              <a:t>GitHub</a:t>
            </a: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Icons - 2">
    <p:spTree>
      <p:nvGrpSpPr>
        <p:cNvPr id="1" name=""/>
        <p:cNvGrpSpPr/>
        <p:nvPr/>
      </p:nvGrpSpPr>
      <p:grpSpPr>
        <a:xfrm>
          <a:off x="0" y="0"/>
          <a:ext cx="0" cy="0"/>
          <a:chOff x="0" y="0"/>
          <a:chExt cx="0" cy="0"/>
        </a:xfrm>
      </p:grpSpPr>
      <p:sp>
        <p:nvSpPr>
          <p:cNvPr id="205" name="Developer"/>
          <p:cNvSpPr txBox="1">
            <a:spLocks noGrp="1"/>
          </p:cNvSpPr>
          <p:nvPr>
            <p:ph type="body" sz="quarter" idx="13"/>
          </p:nvPr>
        </p:nvSpPr>
        <p:spPr>
          <a:xfrm>
            <a:off x="7464704" y="8445107"/>
            <a:ext cx="3810001" cy="893771"/>
          </a:xfrm>
          <a:prstGeom prst="rect">
            <a:avLst/>
          </a:prstGeom>
        </p:spPr>
        <p:txBody>
          <a:bodyPr lIns="19050" tIns="19050" rIns="19050" bIns="19050" anchor="t">
            <a:spAutoFit/>
          </a:bodyPr>
          <a:lstStyle>
            <a:lvl1pPr>
              <a:lnSpc>
                <a:spcPct val="100000"/>
              </a:lnSpc>
              <a:defRPr b="1"/>
            </a:lvl1pPr>
          </a:lstStyle>
          <a:p>
            <a:pPr lvl="0"/>
            <a:r>
              <a:rPr lang="en-US"/>
              <a:t>Click to edit Master text styles</a:t>
            </a:r>
          </a:p>
        </p:txBody>
      </p:sp>
      <p:sp>
        <p:nvSpPr>
          <p:cNvPr id="206" name="Image"/>
          <p:cNvSpPr>
            <a:spLocks noGrp="1"/>
          </p:cNvSpPr>
          <p:nvPr>
            <p:ph type="pic" sz="quarter" idx="14"/>
          </p:nvPr>
        </p:nvSpPr>
        <p:spPr>
          <a:xfrm>
            <a:off x="7464704" y="4241800"/>
            <a:ext cx="3810001" cy="3810000"/>
          </a:xfrm>
          <a:prstGeom prst="rect">
            <a:avLst/>
          </a:prstGeom>
        </p:spPr>
        <p:txBody>
          <a:bodyPr lIns="91439" tIns="45719" rIns="91439" bIns="45719" anchor="t">
            <a:noAutofit/>
          </a:bodyPr>
          <a:lstStyle/>
          <a:p>
            <a:r>
              <a:rPr lang="en-US"/>
              <a:t>Click icon to add picture</a:t>
            </a:r>
            <a:endParaRPr/>
          </a:p>
        </p:txBody>
      </p:sp>
      <p:sp>
        <p:nvSpPr>
          <p:cNvPr id="207" name="Team"/>
          <p:cNvSpPr txBox="1">
            <a:spLocks noGrp="1"/>
          </p:cNvSpPr>
          <p:nvPr>
            <p:ph type="body" sz="quarter" idx="15"/>
          </p:nvPr>
        </p:nvSpPr>
        <p:spPr>
          <a:xfrm>
            <a:off x="13109295" y="8445107"/>
            <a:ext cx="3810001" cy="893771"/>
          </a:xfrm>
          <a:prstGeom prst="rect">
            <a:avLst/>
          </a:prstGeom>
        </p:spPr>
        <p:txBody>
          <a:bodyPr lIns="19050" tIns="19050" rIns="19050" bIns="19050" anchor="t">
            <a:spAutoFit/>
          </a:bodyPr>
          <a:lstStyle>
            <a:lvl1pPr>
              <a:lnSpc>
                <a:spcPct val="100000"/>
              </a:lnSpc>
              <a:defRPr b="1"/>
            </a:lvl1pPr>
          </a:lstStyle>
          <a:p>
            <a:pPr lvl="0"/>
            <a:r>
              <a:rPr lang="en-US"/>
              <a:t>Click to edit Master text styles</a:t>
            </a:r>
          </a:p>
        </p:txBody>
      </p:sp>
      <p:sp>
        <p:nvSpPr>
          <p:cNvPr id="208" name="Image"/>
          <p:cNvSpPr>
            <a:spLocks noGrp="1"/>
          </p:cNvSpPr>
          <p:nvPr>
            <p:ph type="pic" sz="quarter" idx="16"/>
          </p:nvPr>
        </p:nvSpPr>
        <p:spPr>
          <a:xfrm>
            <a:off x="13109295" y="4241800"/>
            <a:ext cx="3810001" cy="3810000"/>
          </a:xfrm>
          <a:prstGeom prst="rect">
            <a:avLst/>
          </a:prstGeom>
        </p:spPr>
        <p:txBody>
          <a:bodyPr lIns="91439" tIns="45719" rIns="91439" bIns="45719" anchor="t">
            <a:noAutofit/>
          </a:bodyPr>
          <a:lstStyle/>
          <a:p>
            <a:r>
              <a:rPr lang="en-US"/>
              <a:t>Click icon to add picture</a:t>
            </a:r>
            <a:endParaRPr/>
          </a:p>
        </p:txBody>
      </p:sp>
      <p:sp>
        <p:nvSpPr>
          <p:cNvPr id="212" name="Title Text"/>
          <p:cNvSpPr txBox="1">
            <a:spLocks noGrp="1"/>
          </p:cNvSpPr>
          <p:nvPr>
            <p:ph type="title"/>
          </p:nvPr>
        </p:nvSpPr>
        <p:spPr>
          <a:xfrm>
            <a:off x="1778000" y="609600"/>
            <a:ext cx="20828000" cy="1651000"/>
          </a:xfrm>
          <a:prstGeom prst="rect">
            <a:avLst/>
          </a:prstGeom>
        </p:spPr>
        <p:txBody>
          <a:bodyPr/>
          <a:lstStyle>
            <a:lvl1pPr algn="ctr"/>
          </a:lstStyle>
          <a:p>
            <a:r>
              <a:rPr lang="en-US"/>
              <a:t>Click to edit Master title style</a:t>
            </a:r>
            <a:endParaRPr/>
          </a:p>
        </p:txBody>
      </p:sp>
      <p:sp>
        <p:nvSpPr>
          <p:cNvPr id="2" name="Footer Placeholder 1">
            <a:extLst>
              <a:ext uri="{FF2B5EF4-FFF2-40B4-BE49-F238E27FC236}">
                <a16:creationId xmlns:a16="http://schemas.microsoft.com/office/drawing/2014/main" id="{3B10C2A8-172F-BE45-88DC-2D0E791AA04A}"/>
              </a:ext>
            </a:extLst>
          </p:cNvPr>
          <p:cNvSpPr>
            <a:spLocks noGrp="1"/>
          </p:cNvSpPr>
          <p:nvPr>
            <p:ph type="ftr" sz="quarter" idx="17"/>
          </p:nvPr>
        </p:nvSpPr>
        <p:spPr/>
        <p:txBody>
          <a:bodyPr/>
          <a:lstStyle/>
          <a:p>
            <a:r>
              <a:rPr lang="en-US"/>
              <a:t>GitHub</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Reaction: -1">
    <p:spTree>
      <p:nvGrpSpPr>
        <p:cNvPr id="1" name=""/>
        <p:cNvGrpSpPr/>
        <p:nvPr/>
      </p:nvGrpSpPr>
      <p:grpSpPr>
        <a:xfrm>
          <a:off x="0" y="0"/>
          <a:ext cx="0" cy="0"/>
          <a:chOff x="0" y="0"/>
          <a:chExt cx="0" cy="0"/>
        </a:xfrm>
      </p:grpSpPr>
      <p:sp>
        <p:nvSpPr>
          <p:cNvPr id="306" name="Title Text"/>
          <p:cNvSpPr txBox="1">
            <a:spLocks noGrp="1"/>
          </p:cNvSpPr>
          <p:nvPr>
            <p:ph type="title"/>
          </p:nvPr>
        </p:nvSpPr>
        <p:spPr>
          <a:xfrm>
            <a:off x="1778000" y="4567001"/>
            <a:ext cx="20828000" cy="2286001"/>
          </a:xfrm>
          <a:prstGeom prst="rect">
            <a:avLst/>
          </a:prstGeom>
        </p:spPr>
        <p:txBody>
          <a:bodyPr/>
          <a:lstStyle>
            <a:lvl1pPr algn="ctr"/>
          </a:lstStyle>
          <a:p>
            <a:r>
              <a:rPr lang="en-US"/>
              <a:t>Click to edit Master title style</a:t>
            </a:r>
            <a:endParaRPr/>
          </a:p>
        </p:txBody>
      </p:sp>
      <p:sp>
        <p:nvSpPr>
          <p:cNvPr id="307" name="Body Level One…"/>
          <p:cNvSpPr txBox="1">
            <a:spLocks noGrp="1"/>
          </p:cNvSpPr>
          <p:nvPr>
            <p:ph type="body" sz="half" idx="1"/>
          </p:nvPr>
        </p:nvSpPr>
        <p:spPr>
          <a:xfrm>
            <a:off x="1778000" y="6985000"/>
            <a:ext cx="20828000" cy="4572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0" name="TextBox 9">
            <a:extLst>
              <a:ext uri="{FF2B5EF4-FFF2-40B4-BE49-F238E27FC236}">
                <a16:creationId xmlns:a16="http://schemas.microsoft.com/office/drawing/2014/main" id="{882D3F43-0103-C144-A124-B1A575AFA843}"/>
              </a:ext>
            </a:extLst>
          </p:cNvPr>
          <p:cNvSpPr txBox="1"/>
          <p:nvPr userDrawn="1"/>
        </p:nvSpPr>
        <p:spPr>
          <a:xfrm>
            <a:off x="1574800" y="2189917"/>
            <a:ext cx="212344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defRPr>
                <a:latin typeface="Inter UI Black"/>
                <a:ea typeface="Inter UI Black"/>
                <a:cs typeface="Inter UI Black"/>
                <a:sym typeface="Inter UI Black"/>
              </a:defRPr>
            </a:pPr>
            <a:r>
              <a:rPr lang="en-US" sz="14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97042199-1B7F-7343-B699-3ED479B9616D}"/>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Reaction: Laugh">
    <p:spTree>
      <p:nvGrpSpPr>
        <p:cNvPr id="1" name=""/>
        <p:cNvGrpSpPr/>
        <p:nvPr/>
      </p:nvGrpSpPr>
      <p:grpSpPr>
        <a:xfrm>
          <a:off x="0" y="0"/>
          <a:ext cx="0" cy="0"/>
          <a:chOff x="0" y="0"/>
          <a:chExt cx="0" cy="0"/>
        </a:xfrm>
      </p:grpSpPr>
      <p:sp>
        <p:nvSpPr>
          <p:cNvPr id="319" name="Title Text"/>
          <p:cNvSpPr txBox="1">
            <a:spLocks noGrp="1"/>
          </p:cNvSpPr>
          <p:nvPr>
            <p:ph type="title"/>
          </p:nvPr>
        </p:nvSpPr>
        <p:spPr>
          <a:xfrm>
            <a:off x="1778000" y="4572000"/>
            <a:ext cx="20828000" cy="2286000"/>
          </a:xfrm>
          <a:prstGeom prst="rect">
            <a:avLst/>
          </a:prstGeom>
        </p:spPr>
        <p:txBody>
          <a:bodyPr/>
          <a:lstStyle>
            <a:lvl1pPr algn="ctr"/>
          </a:lstStyle>
          <a:p>
            <a:r>
              <a:rPr lang="en-US"/>
              <a:t>Click to edit Master title style</a:t>
            </a:r>
            <a:endParaRPr/>
          </a:p>
        </p:txBody>
      </p:sp>
      <p:sp>
        <p:nvSpPr>
          <p:cNvPr id="320" name="Body Level One…"/>
          <p:cNvSpPr txBox="1">
            <a:spLocks noGrp="1"/>
          </p:cNvSpPr>
          <p:nvPr>
            <p:ph type="body" sz="half" idx="1"/>
          </p:nvPr>
        </p:nvSpPr>
        <p:spPr>
          <a:xfrm>
            <a:off x="1778000" y="6985000"/>
            <a:ext cx="20828000" cy="4572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TextBox 8">
            <a:extLst>
              <a:ext uri="{FF2B5EF4-FFF2-40B4-BE49-F238E27FC236}">
                <a16:creationId xmlns:a16="http://schemas.microsoft.com/office/drawing/2014/main" id="{8FC3A77E-9D22-4447-8A47-5B5458BF0798}"/>
              </a:ext>
            </a:extLst>
          </p:cNvPr>
          <p:cNvSpPr txBox="1"/>
          <p:nvPr userDrawn="1"/>
        </p:nvSpPr>
        <p:spPr>
          <a:xfrm>
            <a:off x="1574800" y="2189917"/>
            <a:ext cx="212344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defRPr>
                <a:latin typeface="Inter UI Black"/>
                <a:ea typeface="Inter UI Black"/>
                <a:cs typeface="Inter UI Black"/>
                <a:sym typeface="Inter UI Black"/>
              </a:defRPr>
            </a:pPr>
            <a:r>
              <a:rPr lang="en-US" sz="14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880211AF-CA5D-4147-972A-E02FA8DD4609}"/>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Reaction: Hooray">
    <p:spTree>
      <p:nvGrpSpPr>
        <p:cNvPr id="1" name=""/>
        <p:cNvGrpSpPr/>
        <p:nvPr/>
      </p:nvGrpSpPr>
      <p:grpSpPr>
        <a:xfrm>
          <a:off x="0" y="0"/>
          <a:ext cx="0" cy="0"/>
          <a:chOff x="0" y="0"/>
          <a:chExt cx="0" cy="0"/>
        </a:xfrm>
      </p:grpSpPr>
      <p:sp>
        <p:nvSpPr>
          <p:cNvPr id="331" name="Body Level One…"/>
          <p:cNvSpPr txBox="1">
            <a:spLocks noGrp="1"/>
          </p:cNvSpPr>
          <p:nvPr>
            <p:ph type="body" sz="half" idx="1"/>
          </p:nvPr>
        </p:nvSpPr>
        <p:spPr>
          <a:xfrm>
            <a:off x="1778000" y="6985000"/>
            <a:ext cx="20828000" cy="4572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333" name="Title Text"/>
          <p:cNvSpPr txBox="1">
            <a:spLocks noGrp="1"/>
          </p:cNvSpPr>
          <p:nvPr>
            <p:ph type="title"/>
          </p:nvPr>
        </p:nvSpPr>
        <p:spPr>
          <a:xfrm>
            <a:off x="1574800" y="4572000"/>
            <a:ext cx="21234400" cy="2286000"/>
          </a:xfrm>
          <a:prstGeom prst="rect">
            <a:avLst/>
          </a:prstGeom>
        </p:spPr>
        <p:txBody>
          <a:bodyPr/>
          <a:lstStyle>
            <a:lvl1pPr algn="ctr"/>
          </a:lstStyle>
          <a:p>
            <a:r>
              <a:rPr lang="en-US"/>
              <a:t>Click to edit Master title style</a:t>
            </a:r>
            <a:endParaRPr/>
          </a:p>
        </p:txBody>
      </p:sp>
      <p:sp>
        <p:nvSpPr>
          <p:cNvPr id="9" name="TextBox 8">
            <a:extLst>
              <a:ext uri="{FF2B5EF4-FFF2-40B4-BE49-F238E27FC236}">
                <a16:creationId xmlns:a16="http://schemas.microsoft.com/office/drawing/2014/main" id="{DD8394D9-D56C-0546-A859-D3E551F755CE}"/>
              </a:ext>
            </a:extLst>
          </p:cNvPr>
          <p:cNvSpPr txBox="1"/>
          <p:nvPr userDrawn="1"/>
        </p:nvSpPr>
        <p:spPr>
          <a:xfrm>
            <a:off x="1574800" y="2189917"/>
            <a:ext cx="212344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defRPr>
                <a:latin typeface="Inter UI Black"/>
                <a:ea typeface="Inter UI Black"/>
                <a:cs typeface="Inter UI Black"/>
                <a:sym typeface="Inter UI Black"/>
              </a:defRPr>
            </a:pPr>
            <a:r>
              <a:rPr lang="en-US" sz="14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F6177B38-65A6-9B41-95B7-49C1C474E611}"/>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Reaction: Confused">
    <p:spTree>
      <p:nvGrpSpPr>
        <p:cNvPr id="1" name=""/>
        <p:cNvGrpSpPr/>
        <p:nvPr/>
      </p:nvGrpSpPr>
      <p:grpSpPr>
        <a:xfrm>
          <a:off x="0" y="0"/>
          <a:ext cx="0" cy="0"/>
          <a:chOff x="0" y="0"/>
          <a:chExt cx="0" cy="0"/>
        </a:xfrm>
      </p:grpSpPr>
      <p:sp>
        <p:nvSpPr>
          <p:cNvPr id="345" name="Title Text"/>
          <p:cNvSpPr txBox="1">
            <a:spLocks noGrp="1"/>
          </p:cNvSpPr>
          <p:nvPr>
            <p:ph type="title"/>
          </p:nvPr>
        </p:nvSpPr>
        <p:spPr>
          <a:xfrm>
            <a:off x="1778000" y="4572000"/>
            <a:ext cx="20828000" cy="2286000"/>
          </a:xfrm>
          <a:prstGeom prst="rect">
            <a:avLst/>
          </a:prstGeom>
        </p:spPr>
        <p:txBody>
          <a:bodyPr/>
          <a:lstStyle>
            <a:lvl1pPr algn="ctr"/>
          </a:lstStyle>
          <a:p>
            <a:r>
              <a:rPr lang="en-US"/>
              <a:t>Click to edit Master title style</a:t>
            </a:r>
            <a:endParaRPr/>
          </a:p>
        </p:txBody>
      </p:sp>
      <p:sp>
        <p:nvSpPr>
          <p:cNvPr id="346" name="Body Level One…"/>
          <p:cNvSpPr txBox="1">
            <a:spLocks noGrp="1"/>
          </p:cNvSpPr>
          <p:nvPr>
            <p:ph type="body" sz="half" idx="1"/>
          </p:nvPr>
        </p:nvSpPr>
        <p:spPr>
          <a:xfrm>
            <a:off x="1778000" y="6985000"/>
            <a:ext cx="20828000" cy="4572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TextBox 8">
            <a:extLst>
              <a:ext uri="{FF2B5EF4-FFF2-40B4-BE49-F238E27FC236}">
                <a16:creationId xmlns:a16="http://schemas.microsoft.com/office/drawing/2014/main" id="{11F1605E-787B-BE4E-880D-0078014A4A25}"/>
              </a:ext>
            </a:extLst>
          </p:cNvPr>
          <p:cNvSpPr txBox="1"/>
          <p:nvPr userDrawn="1"/>
        </p:nvSpPr>
        <p:spPr>
          <a:xfrm>
            <a:off x="1574800" y="2189917"/>
            <a:ext cx="212344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defRPr>
                <a:latin typeface="Inter UI Black"/>
                <a:ea typeface="Inter UI Black"/>
                <a:cs typeface="Inter UI Black"/>
                <a:sym typeface="Inter UI Black"/>
              </a:defRPr>
            </a:pPr>
            <a:r>
              <a:rPr lang="en-US" sz="14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95C1ED04-25D7-1147-A68E-B02907CBD0AB}"/>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Reaction: Rocket">
    <p:spTree>
      <p:nvGrpSpPr>
        <p:cNvPr id="1" name=""/>
        <p:cNvGrpSpPr/>
        <p:nvPr/>
      </p:nvGrpSpPr>
      <p:grpSpPr>
        <a:xfrm>
          <a:off x="0" y="0"/>
          <a:ext cx="0" cy="0"/>
          <a:chOff x="0" y="0"/>
          <a:chExt cx="0" cy="0"/>
        </a:xfrm>
      </p:grpSpPr>
      <p:sp>
        <p:nvSpPr>
          <p:cNvPr id="370" name="Title Text"/>
          <p:cNvSpPr txBox="1">
            <a:spLocks noGrp="1"/>
          </p:cNvSpPr>
          <p:nvPr>
            <p:ph type="title"/>
          </p:nvPr>
        </p:nvSpPr>
        <p:spPr>
          <a:xfrm>
            <a:off x="1778000" y="4572000"/>
            <a:ext cx="20828000" cy="2286000"/>
          </a:xfrm>
          <a:prstGeom prst="rect">
            <a:avLst/>
          </a:prstGeom>
        </p:spPr>
        <p:txBody>
          <a:bodyPr/>
          <a:lstStyle>
            <a:lvl1pPr algn="ctr"/>
          </a:lstStyle>
          <a:p>
            <a:r>
              <a:rPr lang="en-US"/>
              <a:t>Click to edit Master title style</a:t>
            </a:r>
            <a:endParaRPr/>
          </a:p>
        </p:txBody>
      </p:sp>
      <p:sp>
        <p:nvSpPr>
          <p:cNvPr id="371" name="Body Level One…"/>
          <p:cNvSpPr txBox="1">
            <a:spLocks noGrp="1"/>
          </p:cNvSpPr>
          <p:nvPr>
            <p:ph type="body" sz="half" idx="1"/>
          </p:nvPr>
        </p:nvSpPr>
        <p:spPr>
          <a:xfrm>
            <a:off x="1778000" y="6985000"/>
            <a:ext cx="20828000" cy="4572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TextBox 8">
            <a:extLst>
              <a:ext uri="{FF2B5EF4-FFF2-40B4-BE49-F238E27FC236}">
                <a16:creationId xmlns:a16="http://schemas.microsoft.com/office/drawing/2014/main" id="{21862A27-5859-4E42-BF7B-FA0E65E79200}"/>
              </a:ext>
            </a:extLst>
          </p:cNvPr>
          <p:cNvSpPr txBox="1"/>
          <p:nvPr userDrawn="1"/>
        </p:nvSpPr>
        <p:spPr>
          <a:xfrm>
            <a:off x="1574800" y="2189917"/>
            <a:ext cx="212344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defRPr>
                <a:latin typeface="Inter UI Black"/>
                <a:ea typeface="Inter UI Black"/>
                <a:cs typeface="Inter UI Black"/>
                <a:sym typeface="Inter UI Black"/>
              </a:defRPr>
            </a:pPr>
            <a:r>
              <a:rPr lang="en-US" sz="14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D468C134-B11C-744C-A400-CB3078A0C41B}"/>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Reaction: Eyes">
    <p:spTree>
      <p:nvGrpSpPr>
        <p:cNvPr id="1" name=""/>
        <p:cNvGrpSpPr/>
        <p:nvPr/>
      </p:nvGrpSpPr>
      <p:grpSpPr>
        <a:xfrm>
          <a:off x="0" y="0"/>
          <a:ext cx="0" cy="0"/>
          <a:chOff x="0" y="0"/>
          <a:chExt cx="0" cy="0"/>
        </a:xfrm>
      </p:grpSpPr>
      <p:sp>
        <p:nvSpPr>
          <p:cNvPr id="383" name="Title Text"/>
          <p:cNvSpPr txBox="1">
            <a:spLocks noGrp="1"/>
          </p:cNvSpPr>
          <p:nvPr>
            <p:ph type="title"/>
          </p:nvPr>
        </p:nvSpPr>
        <p:spPr>
          <a:xfrm>
            <a:off x="1778000" y="4572000"/>
            <a:ext cx="20828000" cy="2286000"/>
          </a:xfrm>
          <a:prstGeom prst="rect">
            <a:avLst/>
          </a:prstGeom>
        </p:spPr>
        <p:txBody>
          <a:bodyPr/>
          <a:lstStyle>
            <a:lvl1pPr algn="ctr"/>
          </a:lstStyle>
          <a:p>
            <a:r>
              <a:rPr lang="en-US"/>
              <a:t>Click to edit Master title style</a:t>
            </a:r>
            <a:endParaRPr/>
          </a:p>
        </p:txBody>
      </p:sp>
      <p:sp>
        <p:nvSpPr>
          <p:cNvPr id="384" name="Body Level One…"/>
          <p:cNvSpPr txBox="1">
            <a:spLocks noGrp="1"/>
          </p:cNvSpPr>
          <p:nvPr>
            <p:ph type="body" sz="half" idx="1"/>
          </p:nvPr>
        </p:nvSpPr>
        <p:spPr>
          <a:xfrm>
            <a:off x="1778000" y="6985000"/>
            <a:ext cx="20828000" cy="4572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TextBox 8">
            <a:extLst>
              <a:ext uri="{FF2B5EF4-FFF2-40B4-BE49-F238E27FC236}">
                <a16:creationId xmlns:a16="http://schemas.microsoft.com/office/drawing/2014/main" id="{19F35C3E-3048-F847-9F09-B778FB993121}"/>
              </a:ext>
            </a:extLst>
          </p:cNvPr>
          <p:cNvSpPr txBox="1"/>
          <p:nvPr userDrawn="1"/>
        </p:nvSpPr>
        <p:spPr>
          <a:xfrm>
            <a:off x="1574800" y="2189917"/>
            <a:ext cx="212344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defRPr>
                <a:latin typeface="Inter UI Black"/>
                <a:ea typeface="Inter UI Black"/>
                <a:cs typeface="Inter UI Black"/>
                <a:sym typeface="Inter UI Black"/>
              </a:defRPr>
            </a:pPr>
            <a:r>
              <a:rPr lang="en-US" sz="14400">
                <a:latin typeface="Apple Color Emoji"/>
                <a:ea typeface="Apple Color Emoji"/>
                <a:cs typeface="Apple Color Emoji"/>
                <a:sym typeface="Apple Color Emoji"/>
              </a:rPr>
              <a:t>👀</a:t>
            </a:r>
          </a:p>
        </p:txBody>
      </p:sp>
      <p:sp>
        <p:nvSpPr>
          <p:cNvPr id="2" name="Footer Placeholder 1">
            <a:extLst>
              <a:ext uri="{FF2B5EF4-FFF2-40B4-BE49-F238E27FC236}">
                <a16:creationId xmlns:a16="http://schemas.microsoft.com/office/drawing/2014/main" id="{D03C3383-8CAD-2846-89EA-25E7CF221754}"/>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Mark on color">
    <p:bg>
      <p:bgPr>
        <a:solidFill>
          <a:srgbClr val="1658C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553C1C-A743-1945-8743-BD5FB9417B2F}"/>
              </a:ext>
            </a:extLst>
          </p:cNvPr>
          <p:cNvPicPr>
            <a:picLocks noChangeAspect="1"/>
          </p:cNvPicPr>
          <p:nvPr userDrawn="1"/>
        </p:nvPicPr>
        <p:blipFill>
          <a:blip r:embed="rId2"/>
          <a:stretch>
            <a:fillRect/>
          </a:stretch>
        </p:blipFill>
        <p:spPr>
          <a:xfrm>
            <a:off x="8244068" y="3007951"/>
            <a:ext cx="7895864" cy="7700099"/>
          </a:xfrm>
          <a:prstGeom prst="rect">
            <a:avLst/>
          </a:prstGeom>
        </p:spPr>
      </p:pic>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Mark on dar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58A7FB-669B-DD49-9800-DB5B84409045}"/>
              </a:ext>
            </a:extLst>
          </p:cNvPr>
          <p:cNvPicPr>
            <a:picLocks noChangeAspect="1"/>
          </p:cNvPicPr>
          <p:nvPr userDrawn="1"/>
        </p:nvPicPr>
        <p:blipFill>
          <a:blip r:embed="rId2"/>
          <a:stretch>
            <a:fillRect/>
          </a:stretch>
        </p:blipFill>
        <p:spPr>
          <a:xfrm>
            <a:off x="8244068" y="3007951"/>
            <a:ext cx="7895864" cy="7700099"/>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Finish">
    <p:spTree>
      <p:nvGrpSpPr>
        <p:cNvPr id="1" name=""/>
        <p:cNvGrpSpPr/>
        <p:nvPr/>
      </p:nvGrpSpPr>
      <p:grpSpPr>
        <a:xfrm>
          <a:off x="0" y="0"/>
          <a:ext cx="0" cy="0"/>
          <a:chOff x="0" y="0"/>
          <a:chExt cx="0" cy="0"/>
        </a:xfrm>
      </p:grpSpPr>
      <p:pic>
        <p:nvPicPr>
          <p:cNvPr id="29" name="Shadow-dots.png" descr="Shadow-dots.png"/>
          <p:cNvPicPr>
            <a:picLocks noChangeAspect="1"/>
          </p:cNvPicPr>
          <p:nvPr/>
        </p:nvPicPr>
        <p:blipFill>
          <a:blip r:embed="rId2"/>
          <a:stretch>
            <a:fillRect/>
          </a:stretch>
        </p:blipFill>
        <p:spPr>
          <a:xfrm rot="16200000">
            <a:off x="6254750" y="-6254750"/>
            <a:ext cx="1206500" cy="13716000"/>
          </a:xfrm>
          <a:prstGeom prst="rect">
            <a:avLst/>
          </a:prstGeom>
          <a:ln w="25400">
            <a:miter lim="400000"/>
          </a:ln>
          <a:effectLst>
            <a:reflection stA="82330" endPos="40000" dir="5400000" sy="-100000" algn="bl" rotWithShape="0"/>
          </a:effectLst>
        </p:spPr>
      </p:pic>
      <p:pic>
        <p:nvPicPr>
          <p:cNvPr id="30" name="Shadow-dots-lg.png" descr="Shadow-dots-lg.png"/>
          <p:cNvPicPr>
            <a:picLocks noChangeAspect="1"/>
          </p:cNvPicPr>
          <p:nvPr/>
        </p:nvPicPr>
        <p:blipFill>
          <a:blip r:embed="rId3"/>
          <a:stretch>
            <a:fillRect/>
          </a:stretch>
        </p:blipFill>
        <p:spPr>
          <a:xfrm>
            <a:off x="22707600" y="2438400"/>
            <a:ext cx="1676400" cy="11277600"/>
          </a:xfrm>
          <a:prstGeom prst="rect">
            <a:avLst/>
          </a:prstGeom>
          <a:ln w="12700">
            <a:miter lim="400000"/>
          </a:ln>
        </p:spPr>
      </p:pic>
      <p:pic>
        <p:nvPicPr>
          <p:cNvPr id="31" name="Big dots.png" descr="Big dots.png"/>
          <p:cNvPicPr>
            <a:picLocks noChangeAspect="1"/>
          </p:cNvPicPr>
          <p:nvPr/>
        </p:nvPicPr>
        <p:blipFill>
          <a:blip r:embed="rId4"/>
          <a:stretch>
            <a:fillRect/>
          </a:stretch>
        </p:blipFill>
        <p:spPr>
          <a:xfrm>
            <a:off x="863600" y="10566400"/>
            <a:ext cx="5664200" cy="2336800"/>
          </a:xfrm>
          <a:prstGeom prst="rect">
            <a:avLst/>
          </a:prstGeom>
          <a:ln w="12700">
            <a:miter lim="400000"/>
          </a:ln>
        </p:spPr>
      </p:pic>
      <p:sp>
        <p:nvSpPr>
          <p:cNvPr id="32" name="Questions? Concerns? Comments?"/>
          <p:cNvSpPr txBox="1"/>
          <p:nvPr/>
        </p:nvSpPr>
        <p:spPr>
          <a:xfrm>
            <a:off x="4404969" y="5603643"/>
            <a:ext cx="15574062" cy="119267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algn="ctr">
              <a:defRPr sz="7200">
                <a:solidFill>
                  <a:srgbClr val="FFFFFF"/>
                </a:solidFill>
                <a:latin typeface="+mn-lt"/>
                <a:ea typeface="+mn-ea"/>
                <a:cs typeface="+mn-cs"/>
                <a:sym typeface="Helvetica Neue"/>
              </a:defRPr>
            </a:lvl1pPr>
          </a:lstStyle>
          <a:p>
            <a:r>
              <a:t>Questions? Concerns? Comments?</a:t>
            </a:r>
          </a:p>
        </p:txBody>
      </p:sp>
      <p:sp>
        <p:nvSpPr>
          <p:cNvPr id="33" name="Ping @octocat on Slack"/>
          <p:cNvSpPr txBox="1">
            <a:spLocks noGrp="1"/>
          </p:cNvSpPr>
          <p:nvPr>
            <p:ph type="body" sz="quarter" idx="13"/>
          </p:nvPr>
        </p:nvSpPr>
        <p:spPr>
          <a:xfrm>
            <a:off x="9107016" y="7175499"/>
            <a:ext cx="6169968" cy="622301"/>
          </a:xfrm>
          <a:prstGeom prst="rect">
            <a:avLst/>
          </a:prstGeom>
        </p:spPr>
        <p:txBody>
          <a:bodyPr wrap="none">
            <a:spAutoFit/>
          </a:bodyPr>
          <a:lstStyle>
            <a:lvl1pPr>
              <a:lnSpc>
                <a:spcPct val="100000"/>
              </a:lnSpc>
              <a:defRPr sz="3600">
                <a:latin typeface="Menlo"/>
                <a:ea typeface="Menlo"/>
                <a:cs typeface="Menlo"/>
                <a:sym typeface="Menlo"/>
              </a:defRPr>
            </a:lvl1pPr>
          </a:lstStyle>
          <a:p>
            <a:pPr lvl="0"/>
            <a:r>
              <a:rPr lang="en-US"/>
              <a:t>Click to edit Master text styles</a:t>
            </a:r>
          </a:p>
        </p:txBody>
      </p:sp>
      <p:pic>
        <p:nvPicPr>
          <p:cNvPr id="10" name="Picture 9">
            <a:extLst>
              <a:ext uri="{FF2B5EF4-FFF2-40B4-BE49-F238E27FC236}">
                <a16:creationId xmlns:a16="http://schemas.microsoft.com/office/drawing/2014/main" id="{3C7EEC81-F6E7-FB40-80BC-BCD75FD015F9}"/>
              </a:ext>
            </a:extLst>
          </p:cNvPr>
          <p:cNvPicPr>
            <a:picLocks noChangeAspect="1"/>
          </p:cNvPicPr>
          <p:nvPr userDrawn="1"/>
        </p:nvPicPr>
        <p:blipFill>
          <a:blip r:embed="rId5"/>
          <a:stretch>
            <a:fillRect/>
          </a:stretch>
        </p:blipFill>
        <p:spPr>
          <a:xfrm>
            <a:off x="11715750" y="4272056"/>
            <a:ext cx="982170" cy="952407"/>
          </a:xfrm>
          <a:prstGeom prst="rect">
            <a:avLst/>
          </a:prstGeom>
        </p:spPr>
      </p:pic>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Wordmark on color">
    <p:bg>
      <p:bgPr>
        <a:solidFill>
          <a:srgbClr val="1658C5"/>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202FA5-E038-E149-B706-FAF062094E57}"/>
              </a:ext>
            </a:extLst>
          </p:cNvPr>
          <p:cNvPicPr>
            <a:picLocks noChangeAspect="1"/>
          </p:cNvPicPr>
          <p:nvPr userDrawn="1"/>
        </p:nvPicPr>
        <p:blipFill>
          <a:blip r:embed="rId2"/>
          <a:stretch>
            <a:fillRect/>
          </a:stretch>
        </p:blipFill>
        <p:spPr>
          <a:xfrm>
            <a:off x="8656951" y="5905501"/>
            <a:ext cx="7070099" cy="1904999"/>
          </a:xfrm>
          <a:prstGeom prst="rect">
            <a:avLst/>
          </a:prstGeom>
        </p:spPr>
      </p:pic>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Wordmark on dar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B529AD-1853-484E-AB61-8E94CB3D073B}"/>
              </a:ext>
            </a:extLst>
          </p:cNvPr>
          <p:cNvPicPr>
            <a:picLocks noChangeAspect="1"/>
          </p:cNvPicPr>
          <p:nvPr userDrawn="1"/>
        </p:nvPicPr>
        <p:blipFill>
          <a:blip r:embed="rId2"/>
          <a:stretch>
            <a:fillRect/>
          </a:stretch>
        </p:blipFill>
        <p:spPr>
          <a:xfrm>
            <a:off x="8656951" y="5905501"/>
            <a:ext cx="7070099" cy="1904999"/>
          </a:xfrm>
          <a:prstGeom prst="rect">
            <a:avLst/>
          </a:prstGeom>
        </p:spPr>
      </p:pic>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 Wordmark on white">
    <p:bg>
      <p:bgPr>
        <a:solidFill>
          <a:srgbClr val="FFFFF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B8A0A7-E19E-EA46-9DF5-54B634F18C2D}"/>
              </a:ext>
            </a:extLst>
          </p:cNvPr>
          <p:cNvPicPr>
            <a:picLocks noChangeAspect="1"/>
          </p:cNvPicPr>
          <p:nvPr userDrawn="1"/>
        </p:nvPicPr>
        <p:blipFill>
          <a:blip r:embed="rId2"/>
          <a:stretch>
            <a:fillRect/>
          </a:stretch>
        </p:blipFill>
        <p:spPr>
          <a:xfrm>
            <a:off x="8669874" y="5905500"/>
            <a:ext cx="7070103" cy="1905000"/>
          </a:xfrm>
          <a:prstGeom prst="rect">
            <a:avLst/>
          </a:prstGeom>
        </p:spPr>
      </p:pic>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Big Title - Dark">
    <p:spTree>
      <p:nvGrpSpPr>
        <p:cNvPr id="1" name=""/>
        <p:cNvGrpSpPr/>
        <p:nvPr/>
      </p:nvGrpSpPr>
      <p:grpSpPr>
        <a:xfrm>
          <a:off x="0" y="0"/>
          <a:ext cx="0" cy="0"/>
          <a:chOff x="0" y="0"/>
          <a:chExt cx="0" cy="0"/>
        </a:xfrm>
      </p:grpSpPr>
      <p:sp>
        <p:nvSpPr>
          <p:cNvPr id="458" name="Title Text"/>
          <p:cNvSpPr txBox="1">
            <a:spLocks noGrp="1"/>
          </p:cNvSpPr>
          <p:nvPr>
            <p:ph type="title"/>
          </p:nvPr>
        </p:nvSpPr>
        <p:spPr>
          <a:xfrm>
            <a:off x="1016000" y="1016000"/>
            <a:ext cx="22352000" cy="11684000"/>
          </a:xfrm>
          <a:prstGeom prst="rect">
            <a:avLst/>
          </a:prstGeom>
        </p:spPr>
        <p:txBody>
          <a:bodyPr/>
          <a:lstStyle/>
          <a:p>
            <a:r>
              <a:rPr lang="en-US"/>
              <a:t>Click to edit Master title style</a:t>
            </a:r>
            <a:endParaRPr/>
          </a:p>
        </p:txBody>
      </p:sp>
      <p:sp>
        <p:nvSpPr>
          <p:cNvPr id="2" name="Footer Placeholder 1">
            <a:extLst>
              <a:ext uri="{FF2B5EF4-FFF2-40B4-BE49-F238E27FC236}">
                <a16:creationId xmlns:a16="http://schemas.microsoft.com/office/drawing/2014/main" id="{5902829B-9F70-BD4D-89C6-C6009BCAF0E4}"/>
              </a:ext>
            </a:extLst>
          </p:cNvPr>
          <p:cNvSpPr>
            <a:spLocks noGrp="1"/>
          </p:cNvSpPr>
          <p:nvPr>
            <p:ph type="ftr" sz="quarter" idx="10"/>
          </p:nvPr>
        </p:nvSpPr>
        <p:spPr>
          <a:xfrm>
            <a:off x="21523569" y="12887698"/>
            <a:ext cx="1427872" cy="492607"/>
          </a:xfrm>
        </p:spPr>
        <p:txBody>
          <a:bodyPr/>
          <a:lstStyle/>
          <a:p>
            <a:r>
              <a:rPr lang="en-US"/>
              <a:t>GitHub</a:t>
            </a: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Big Title - White">
    <p:bg>
      <p:bgPr>
        <a:solidFill>
          <a:srgbClr val="FFFFFF"/>
        </a:solidFill>
        <a:effectLst/>
      </p:bgPr>
    </p:bg>
    <p:spTree>
      <p:nvGrpSpPr>
        <p:cNvPr id="1" name=""/>
        <p:cNvGrpSpPr/>
        <p:nvPr/>
      </p:nvGrpSpPr>
      <p:grpSpPr>
        <a:xfrm>
          <a:off x="0" y="0"/>
          <a:ext cx="0" cy="0"/>
          <a:chOff x="0" y="0"/>
          <a:chExt cx="0" cy="0"/>
        </a:xfrm>
      </p:grpSpPr>
      <p:sp>
        <p:nvSpPr>
          <p:cNvPr id="466" name="Title Text"/>
          <p:cNvSpPr txBox="1">
            <a:spLocks noGrp="1"/>
          </p:cNvSpPr>
          <p:nvPr>
            <p:ph type="title"/>
          </p:nvPr>
        </p:nvSpPr>
        <p:spPr>
          <a:xfrm>
            <a:off x="1016000" y="1016000"/>
            <a:ext cx="22352000" cy="11684000"/>
          </a:xfrm>
          <a:prstGeom prst="rect">
            <a:avLst/>
          </a:prstGeom>
        </p:spPr>
        <p:txBody>
          <a:bodyPr/>
          <a:lstStyle>
            <a:lvl1pPr>
              <a:defRPr>
                <a:solidFill>
                  <a:srgbClr val="24292E"/>
                </a:solidFill>
              </a:defRPr>
            </a:lvl1pPr>
          </a:lstStyle>
          <a:p>
            <a:r>
              <a:rPr lang="en-US"/>
              <a:t>Click to edit Master title style</a:t>
            </a:r>
            <a:endParaRPr/>
          </a:p>
        </p:txBody>
      </p:sp>
      <p:sp>
        <p:nvSpPr>
          <p:cNvPr id="2" name="Footer Placeholder 1">
            <a:extLst>
              <a:ext uri="{FF2B5EF4-FFF2-40B4-BE49-F238E27FC236}">
                <a16:creationId xmlns:a16="http://schemas.microsoft.com/office/drawing/2014/main" id="{6D1D1DF5-B5CE-2E46-A1C2-AAD36FEA06D3}"/>
              </a:ext>
            </a:extLst>
          </p:cNvPr>
          <p:cNvSpPr>
            <a:spLocks noGrp="1"/>
          </p:cNvSpPr>
          <p:nvPr>
            <p:ph type="ftr" sz="quarter" idx="10"/>
          </p:nvPr>
        </p:nvSpPr>
        <p:spPr>
          <a:xfrm>
            <a:off x="21523569" y="12887698"/>
            <a:ext cx="1427872" cy="492607"/>
          </a:xfrm>
        </p:spPr>
        <p:txBody>
          <a:bodyPr/>
          <a:lstStyle/>
          <a:p>
            <a:r>
              <a:rPr lang="en-US"/>
              <a:t>GitHub</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reserve="1">
  <p:cSld name="Big Title - Yellow">
    <p:bg>
      <p:bgPr>
        <a:solidFill>
          <a:srgbClr val="FFEB6B"/>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6B0C5C-C4DC-8841-B3C2-4CEF4B8590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114000" y="12847184"/>
            <a:ext cx="508000" cy="508000"/>
          </a:xfrm>
          <a:prstGeom prst="rect">
            <a:avLst/>
          </a:prstGeom>
        </p:spPr>
      </p:pic>
      <p:sp>
        <p:nvSpPr>
          <p:cNvPr id="466" name="Title Text"/>
          <p:cNvSpPr txBox="1">
            <a:spLocks noGrp="1"/>
          </p:cNvSpPr>
          <p:nvPr>
            <p:ph type="title"/>
          </p:nvPr>
        </p:nvSpPr>
        <p:spPr>
          <a:xfrm>
            <a:off x="1016000" y="1016000"/>
            <a:ext cx="22352000" cy="11684000"/>
          </a:xfrm>
          <a:prstGeom prst="rect">
            <a:avLst/>
          </a:prstGeom>
        </p:spPr>
        <p:txBody>
          <a:bodyPr/>
          <a:lstStyle>
            <a:lvl1pPr>
              <a:defRPr>
                <a:solidFill>
                  <a:srgbClr val="23292E"/>
                </a:solidFill>
              </a:defRPr>
            </a:lvl1pPr>
          </a:lstStyle>
          <a:p>
            <a:r>
              <a:rPr lang="en-US"/>
              <a:t>Click to edit Master title style</a:t>
            </a:r>
            <a:endParaRPr/>
          </a:p>
        </p:txBody>
      </p:sp>
      <p:sp>
        <p:nvSpPr>
          <p:cNvPr id="5" name="Footer Placeholder 4">
            <a:extLst>
              <a:ext uri="{FF2B5EF4-FFF2-40B4-BE49-F238E27FC236}">
                <a16:creationId xmlns:a16="http://schemas.microsoft.com/office/drawing/2014/main" id="{D7AF9650-A426-3F4F-8184-4CD4DB31723E}"/>
              </a:ext>
            </a:extLst>
          </p:cNvPr>
          <p:cNvSpPr>
            <a:spLocks noGrp="1"/>
          </p:cNvSpPr>
          <p:nvPr>
            <p:ph type="ftr" sz="quarter" idx="10"/>
          </p:nvPr>
        </p:nvSpPr>
        <p:spPr>
          <a:xfrm>
            <a:off x="21523569" y="12887698"/>
            <a:ext cx="1427872" cy="492607"/>
          </a:xfrm>
        </p:spPr>
        <p:txBody>
          <a:bodyPr/>
          <a:lstStyle>
            <a:lvl1pPr>
              <a:defRPr>
                <a:solidFill>
                  <a:srgbClr val="DBAB09"/>
                </a:solidFill>
              </a:defRPr>
            </a:lvl1pPr>
          </a:lstStyle>
          <a:p>
            <a:r>
              <a:rPr lang="en-US"/>
              <a:t>GitHub</a:t>
            </a:r>
          </a:p>
        </p:txBody>
      </p:sp>
    </p:spTree>
    <p:extLst>
      <p:ext uri="{BB962C8B-B14F-4D97-AF65-F5344CB8AC3E}">
        <p14:creationId xmlns:p14="http://schemas.microsoft.com/office/powerpoint/2010/main" val="126495379"/>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reserve="1">
  <p:cSld name="Big Title - Blue">
    <p:bg>
      <p:bgPr>
        <a:solidFill>
          <a:srgbClr val="0366D6"/>
        </a:solidFill>
        <a:effectLst/>
      </p:bgPr>
    </p:bg>
    <p:spTree>
      <p:nvGrpSpPr>
        <p:cNvPr id="1" name=""/>
        <p:cNvGrpSpPr/>
        <p:nvPr/>
      </p:nvGrpSpPr>
      <p:grpSpPr>
        <a:xfrm>
          <a:off x="0" y="0"/>
          <a:ext cx="0" cy="0"/>
          <a:chOff x="0" y="0"/>
          <a:chExt cx="0" cy="0"/>
        </a:xfrm>
      </p:grpSpPr>
      <p:sp>
        <p:nvSpPr>
          <p:cNvPr id="466" name="Title Text"/>
          <p:cNvSpPr txBox="1">
            <a:spLocks noGrp="1"/>
          </p:cNvSpPr>
          <p:nvPr>
            <p:ph type="title"/>
          </p:nvPr>
        </p:nvSpPr>
        <p:spPr>
          <a:xfrm>
            <a:off x="1016000" y="1016000"/>
            <a:ext cx="22352000" cy="11684000"/>
          </a:xfrm>
          <a:prstGeom prst="rect">
            <a:avLst/>
          </a:prstGeom>
        </p:spPr>
        <p:txBody>
          <a:bodyPr/>
          <a:lstStyle>
            <a:lvl1pPr>
              <a:defRPr>
                <a:solidFill>
                  <a:schemeClr val="tx2"/>
                </a:solidFill>
              </a:defRPr>
            </a:lvl1pPr>
          </a:lstStyle>
          <a:p>
            <a:r>
              <a:rPr lang="en-US"/>
              <a:t>Click to edit Master title style</a:t>
            </a:r>
            <a:endParaRPr/>
          </a:p>
        </p:txBody>
      </p:sp>
      <p:pic>
        <p:nvPicPr>
          <p:cNvPr id="3" name="mark-github-purple.pdf">
            <a:extLst>
              <a:ext uri="{FF2B5EF4-FFF2-40B4-BE49-F238E27FC236}">
                <a16:creationId xmlns:a16="http://schemas.microsoft.com/office/drawing/2014/main" id="{A7FB5984-F775-0748-8946-6846C6446C8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3114000" y="12847183"/>
            <a:ext cx="508000" cy="508000"/>
          </a:xfrm>
          <a:prstGeom prst="rect">
            <a:avLst/>
          </a:prstGeom>
          <a:ln w="12700">
            <a:miter lim="400000"/>
          </a:ln>
        </p:spPr>
      </p:pic>
      <p:sp>
        <p:nvSpPr>
          <p:cNvPr id="2" name="Footer Placeholder 1">
            <a:extLst>
              <a:ext uri="{FF2B5EF4-FFF2-40B4-BE49-F238E27FC236}">
                <a16:creationId xmlns:a16="http://schemas.microsoft.com/office/drawing/2014/main" id="{5407CFD0-4C35-7B42-AB41-DC23FC85A05A}"/>
              </a:ext>
            </a:extLst>
          </p:cNvPr>
          <p:cNvSpPr>
            <a:spLocks noGrp="1"/>
          </p:cNvSpPr>
          <p:nvPr>
            <p:ph type="ftr" sz="quarter" idx="10"/>
          </p:nvPr>
        </p:nvSpPr>
        <p:spPr/>
        <p:txBody>
          <a:bodyPr/>
          <a:lstStyle>
            <a:lvl1pPr>
              <a:defRPr>
                <a:solidFill>
                  <a:srgbClr val="0086FF"/>
                </a:solidFill>
              </a:defRPr>
            </a:lvl1pPr>
          </a:lstStyle>
          <a:p>
            <a:r>
              <a:rPr lang="en-US"/>
              <a:t>GitHub</a:t>
            </a:r>
          </a:p>
        </p:txBody>
      </p:sp>
    </p:spTree>
    <p:extLst>
      <p:ext uri="{BB962C8B-B14F-4D97-AF65-F5344CB8AC3E}">
        <p14:creationId xmlns:p14="http://schemas.microsoft.com/office/powerpoint/2010/main" val="1137162265"/>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Big Title - Purple">
    <p:bg>
      <p:bgPr>
        <a:solidFill>
          <a:srgbClr val="5B2CA3"/>
        </a:solidFill>
        <a:effectLst/>
      </p:bgPr>
    </p:bg>
    <p:spTree>
      <p:nvGrpSpPr>
        <p:cNvPr id="1" name=""/>
        <p:cNvGrpSpPr/>
        <p:nvPr/>
      </p:nvGrpSpPr>
      <p:grpSpPr>
        <a:xfrm>
          <a:off x="0" y="0"/>
          <a:ext cx="0" cy="0"/>
          <a:chOff x="0" y="0"/>
          <a:chExt cx="0" cy="0"/>
        </a:xfrm>
      </p:grpSpPr>
      <p:sp>
        <p:nvSpPr>
          <p:cNvPr id="488" name="Title Text"/>
          <p:cNvSpPr txBox="1">
            <a:spLocks noGrp="1"/>
          </p:cNvSpPr>
          <p:nvPr>
            <p:ph type="title"/>
          </p:nvPr>
        </p:nvSpPr>
        <p:spPr>
          <a:xfrm>
            <a:off x="1016000" y="1016000"/>
            <a:ext cx="22352000" cy="11684000"/>
          </a:xfrm>
          <a:prstGeom prst="rect">
            <a:avLst/>
          </a:prstGeom>
        </p:spPr>
        <p:txBody>
          <a:bodyPr/>
          <a:lstStyle/>
          <a:p>
            <a:r>
              <a:rPr lang="en-US"/>
              <a:t>Click to edit Master title style</a:t>
            </a:r>
            <a:endParaRPr/>
          </a:p>
        </p:txBody>
      </p:sp>
      <p:pic>
        <p:nvPicPr>
          <p:cNvPr id="491" name="mark-github-purple.pdf" descr="mark-github-purple.pdf"/>
          <p:cNvPicPr>
            <a:picLocks noChangeAspect="1"/>
          </p:cNvPicPr>
          <p:nvPr/>
        </p:nvPicPr>
        <p:blipFill>
          <a:blip r:embed="rId2"/>
          <a:stretch>
            <a:fillRect/>
          </a:stretch>
        </p:blipFill>
        <p:spPr>
          <a:xfrm>
            <a:off x="23114000" y="12847183"/>
            <a:ext cx="508000" cy="508001"/>
          </a:xfrm>
          <a:prstGeom prst="rect">
            <a:avLst/>
          </a:prstGeom>
          <a:ln w="12700">
            <a:miter lim="400000"/>
          </a:ln>
        </p:spPr>
      </p:pic>
      <p:sp>
        <p:nvSpPr>
          <p:cNvPr id="2" name="Footer Placeholder 1">
            <a:extLst>
              <a:ext uri="{FF2B5EF4-FFF2-40B4-BE49-F238E27FC236}">
                <a16:creationId xmlns:a16="http://schemas.microsoft.com/office/drawing/2014/main" id="{FD48A72C-B0A1-5445-B81E-56BC159DACD6}"/>
              </a:ext>
            </a:extLst>
          </p:cNvPr>
          <p:cNvSpPr>
            <a:spLocks noGrp="1"/>
          </p:cNvSpPr>
          <p:nvPr>
            <p:ph type="ftr" sz="quarter" idx="10"/>
          </p:nvPr>
        </p:nvSpPr>
        <p:spPr/>
        <p:txBody>
          <a:bodyPr/>
          <a:lstStyle>
            <a:lvl1pPr>
              <a:defRPr>
                <a:solidFill>
                  <a:srgbClr val="8A63D2"/>
                </a:solidFill>
              </a:defRPr>
            </a:lvl1pPr>
          </a:lstStyle>
          <a:p>
            <a:r>
              <a:rPr lang="en-US"/>
              <a:t>GitHub</a:t>
            </a: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Statement + Label Dark">
    <p:spTree>
      <p:nvGrpSpPr>
        <p:cNvPr id="1" name=""/>
        <p:cNvGrpSpPr/>
        <p:nvPr/>
      </p:nvGrpSpPr>
      <p:grpSpPr>
        <a:xfrm>
          <a:off x="0" y="0"/>
          <a:ext cx="0" cy="0"/>
          <a:chOff x="0" y="0"/>
          <a:chExt cx="0" cy="0"/>
        </a:xfrm>
      </p:grpSpPr>
      <p:sp>
        <p:nvSpPr>
          <p:cNvPr id="499" name="Body Level One…"/>
          <p:cNvSpPr txBox="1">
            <a:spLocks noGrp="1"/>
          </p:cNvSpPr>
          <p:nvPr>
            <p:ph type="body" sz="quarter" idx="1"/>
          </p:nvPr>
        </p:nvSpPr>
        <p:spPr>
          <a:xfrm>
            <a:off x="1016000" y="812800"/>
            <a:ext cx="22352000" cy="635000"/>
          </a:xfrm>
          <a:prstGeom prst="rect">
            <a:avLst/>
          </a:prstGeom>
        </p:spPr>
        <p:txBody>
          <a:bodyPr anchor="t"/>
          <a:lstStyle>
            <a:lvl1pPr algn="l">
              <a:lnSpc>
                <a:spcPct val="100000"/>
              </a:lnSpc>
              <a:defRPr sz="3600" b="1">
                <a:solidFill>
                  <a:schemeClr val="accent1"/>
                </a:solidFill>
                <a:latin typeface="Menlo"/>
                <a:ea typeface="Menlo"/>
                <a:cs typeface="Menlo"/>
                <a:sym typeface="Menlo"/>
              </a:defRPr>
            </a:lvl1pPr>
            <a:lvl2pPr algn="l">
              <a:lnSpc>
                <a:spcPct val="100000"/>
              </a:lnSpc>
              <a:defRPr sz="3600" b="1">
                <a:solidFill>
                  <a:schemeClr val="accent1"/>
                </a:solidFill>
                <a:latin typeface="Menlo"/>
                <a:ea typeface="Menlo"/>
                <a:cs typeface="Menlo"/>
                <a:sym typeface="Menlo"/>
              </a:defRPr>
            </a:lvl2pPr>
            <a:lvl3pPr algn="l">
              <a:lnSpc>
                <a:spcPct val="100000"/>
              </a:lnSpc>
              <a:defRPr sz="3600" b="1">
                <a:solidFill>
                  <a:schemeClr val="accent1"/>
                </a:solidFill>
                <a:latin typeface="Menlo"/>
                <a:ea typeface="Menlo"/>
                <a:cs typeface="Menlo"/>
                <a:sym typeface="Menlo"/>
              </a:defRPr>
            </a:lvl3pPr>
            <a:lvl4pPr algn="l">
              <a:lnSpc>
                <a:spcPct val="100000"/>
              </a:lnSpc>
              <a:defRPr sz="3600" b="1">
                <a:solidFill>
                  <a:schemeClr val="accent1"/>
                </a:solidFill>
                <a:latin typeface="Menlo"/>
                <a:ea typeface="Menlo"/>
                <a:cs typeface="Menlo"/>
                <a:sym typeface="Menlo"/>
              </a:defRPr>
            </a:lvl4pPr>
            <a:lvl5pPr algn="l">
              <a:lnSpc>
                <a:spcPct val="100000"/>
              </a:lnSpc>
              <a:defRPr sz="3600" b="1">
                <a:solidFill>
                  <a:schemeClr val="accent1"/>
                </a:solidFill>
                <a:latin typeface="Menlo"/>
                <a:ea typeface="Menlo"/>
                <a:cs typeface="Menlo"/>
                <a:sym typeface="Menl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03" name="Title Text"/>
          <p:cNvSpPr txBox="1">
            <a:spLocks noGrp="1"/>
          </p:cNvSpPr>
          <p:nvPr>
            <p:ph type="title"/>
          </p:nvPr>
        </p:nvSpPr>
        <p:spPr>
          <a:xfrm>
            <a:off x="1016000" y="1574800"/>
            <a:ext cx="22352000" cy="10566400"/>
          </a:xfrm>
          <a:prstGeom prst="rect">
            <a:avLst/>
          </a:prstGeom>
        </p:spPr>
        <p:txBody>
          <a:bodyPr anchor="t"/>
          <a:lstStyle>
            <a:lvl1pPr>
              <a:defRPr sz="7200"/>
            </a:lvl1pPr>
          </a:lstStyle>
          <a:p>
            <a:r>
              <a:rPr lang="en-US"/>
              <a:t>Click to edit Master title style</a:t>
            </a:r>
            <a:endParaRPr/>
          </a:p>
        </p:txBody>
      </p:sp>
      <p:sp>
        <p:nvSpPr>
          <p:cNvPr id="2" name="Footer Placeholder 1">
            <a:extLst>
              <a:ext uri="{FF2B5EF4-FFF2-40B4-BE49-F238E27FC236}">
                <a16:creationId xmlns:a16="http://schemas.microsoft.com/office/drawing/2014/main" id="{9A447EA8-EC40-814D-921B-A5F7F5387D10}"/>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Statement">
    <p:bg>
      <p:bgPr>
        <a:solidFill>
          <a:srgbClr val="FFFFFF"/>
        </a:solidFill>
        <a:effectLst/>
      </p:bgPr>
    </p:bg>
    <p:spTree>
      <p:nvGrpSpPr>
        <p:cNvPr id="1" name=""/>
        <p:cNvGrpSpPr/>
        <p:nvPr/>
      </p:nvGrpSpPr>
      <p:grpSpPr>
        <a:xfrm>
          <a:off x="0" y="0"/>
          <a:ext cx="0" cy="0"/>
          <a:chOff x="0" y="0"/>
          <a:chExt cx="0" cy="0"/>
        </a:xfrm>
      </p:grpSpPr>
      <p:sp>
        <p:nvSpPr>
          <p:cNvPr id="523" name="Body Level One…"/>
          <p:cNvSpPr txBox="1">
            <a:spLocks noGrp="1"/>
          </p:cNvSpPr>
          <p:nvPr>
            <p:ph type="body" idx="1"/>
          </p:nvPr>
        </p:nvSpPr>
        <p:spPr>
          <a:xfrm>
            <a:off x="1016000" y="1828800"/>
            <a:ext cx="22352000" cy="8229600"/>
          </a:xfrm>
          <a:prstGeom prst="rect">
            <a:avLst/>
          </a:prstGeom>
        </p:spPr>
        <p:txBody>
          <a:bodyPr/>
          <a:lstStyle>
            <a:lvl1pPr algn="l">
              <a:lnSpc>
                <a:spcPct val="100000"/>
              </a:lnSpc>
              <a:defRPr sz="7200" b="1">
                <a:solidFill>
                  <a:schemeClr val="accent1">
                    <a:hueOff val="-187192"/>
                    <a:satOff val="-84019"/>
                    <a:lumOff val="-26385"/>
                  </a:schemeClr>
                </a:solidFill>
              </a:defRPr>
            </a:lvl1pPr>
            <a:lvl2pPr algn="l">
              <a:lnSpc>
                <a:spcPct val="100000"/>
              </a:lnSpc>
              <a:defRPr sz="7200" b="1">
                <a:solidFill>
                  <a:schemeClr val="accent1">
                    <a:hueOff val="-187192"/>
                    <a:satOff val="-84019"/>
                    <a:lumOff val="-26385"/>
                  </a:schemeClr>
                </a:solidFill>
              </a:defRPr>
            </a:lvl2pPr>
            <a:lvl3pPr algn="l">
              <a:lnSpc>
                <a:spcPct val="100000"/>
              </a:lnSpc>
              <a:defRPr sz="7200" b="1">
                <a:solidFill>
                  <a:schemeClr val="accent1">
                    <a:hueOff val="-187192"/>
                    <a:satOff val="-84019"/>
                    <a:lumOff val="-26385"/>
                  </a:schemeClr>
                </a:solidFill>
              </a:defRPr>
            </a:lvl3pPr>
            <a:lvl4pPr algn="l">
              <a:lnSpc>
                <a:spcPct val="100000"/>
              </a:lnSpc>
              <a:defRPr sz="7200" b="1">
                <a:solidFill>
                  <a:schemeClr val="accent1">
                    <a:hueOff val="-187192"/>
                    <a:satOff val="-84019"/>
                    <a:lumOff val="-26385"/>
                  </a:schemeClr>
                </a:solidFill>
              </a:defRPr>
            </a:lvl4pPr>
            <a:lvl5pPr algn="l">
              <a:lnSpc>
                <a:spcPct val="100000"/>
              </a:lnSpc>
              <a:defRPr sz="7200" b="1">
                <a:solidFill>
                  <a:schemeClr val="accent1">
                    <a:hueOff val="-187192"/>
                    <a:satOff val="-84019"/>
                    <a:lumOff val="-26385"/>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C21246E5-46D4-AD4C-A9BE-CC6F87F97BF0}"/>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0" name="Title Text"/>
          <p:cNvSpPr txBox="1">
            <a:spLocks noGrp="1"/>
          </p:cNvSpPr>
          <p:nvPr>
            <p:ph type="title"/>
          </p:nvPr>
        </p:nvSpPr>
        <p:spPr>
          <a:xfrm>
            <a:off x="1016000" y="609600"/>
            <a:ext cx="22352000" cy="1651000"/>
          </a:xfrm>
          <a:prstGeom prst="rect">
            <a:avLst/>
          </a:prstGeom>
        </p:spPr>
        <p:txBody>
          <a:bodyPr/>
          <a:lstStyle>
            <a:lvl1pPr algn="ctr"/>
          </a:lstStyle>
          <a:p>
            <a:r>
              <a:rPr lang="en-US"/>
              <a:t>Click to edit Master title style</a:t>
            </a:r>
            <a:endParaRPr/>
          </a:p>
        </p:txBody>
      </p:sp>
      <p:graphicFrame>
        <p:nvGraphicFramePr>
          <p:cNvPr id="52" name="Table"/>
          <p:cNvGraphicFramePr/>
          <p:nvPr/>
        </p:nvGraphicFramePr>
        <p:xfrm>
          <a:off x="644084" y="12838112"/>
          <a:ext cx="10582937" cy="482600"/>
        </p:xfrm>
        <a:graphic>
          <a:graphicData uri="http://schemas.openxmlformats.org/drawingml/2006/table">
            <a:tbl>
              <a:tblPr>
                <a:tableStyleId>{4C3C2611-4C71-4FC5-86AE-919BDF0F9419}</a:tableStyleId>
              </a:tblPr>
              <a:tblGrid>
                <a:gridCol w="10582937">
                  <a:extLst>
                    <a:ext uri="{9D8B030D-6E8A-4147-A177-3AD203B41FA5}">
                      <a16:colId xmlns:a16="http://schemas.microsoft.com/office/drawing/2014/main" val="20000"/>
                    </a:ext>
                  </a:extLst>
                </a:gridCol>
              </a:tblGrid>
              <a:tr h="482600">
                <a:tc>
                  <a:txBody>
                    <a:bodyPr/>
                    <a:lstStyle/>
                    <a:p>
                      <a:pPr algn="l">
                        <a:defRPr>
                          <a:solidFill>
                            <a:srgbClr val="586069"/>
                          </a:solidFill>
                          <a:latin typeface="SF Mono Bold"/>
                          <a:ea typeface="SF Mono Bold"/>
                          <a:cs typeface="SF Mono Bold"/>
                          <a:sym typeface="SF Mono Bold"/>
                        </a:defRPr>
                      </a:pPr>
                      <a:r>
                        <a:t> </a:t>
                      </a:r>
                    </a:p>
                  </a:txBody>
                  <a:tcPr marL="50800" marR="50800" marT="50800" marB="508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bl>
          </a:graphicData>
        </a:graphic>
      </p:graphicFrame>
      <p:sp>
        <p:nvSpPr>
          <p:cNvPr id="2" name="Footer Placeholder 1">
            <a:extLst>
              <a:ext uri="{FF2B5EF4-FFF2-40B4-BE49-F238E27FC236}">
                <a16:creationId xmlns:a16="http://schemas.microsoft.com/office/drawing/2014/main" id="{95DF06C1-7AC8-104F-B4A3-92017DD92949}"/>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Code">
    <p:spTree>
      <p:nvGrpSpPr>
        <p:cNvPr id="1" name=""/>
        <p:cNvGrpSpPr/>
        <p:nvPr/>
      </p:nvGrpSpPr>
      <p:grpSpPr>
        <a:xfrm>
          <a:off x="0" y="0"/>
          <a:ext cx="0" cy="0"/>
          <a:chOff x="0" y="0"/>
          <a:chExt cx="0" cy="0"/>
        </a:xfrm>
      </p:grpSpPr>
      <p:sp>
        <p:nvSpPr>
          <p:cNvPr id="534" name="Body Level One…"/>
          <p:cNvSpPr txBox="1">
            <a:spLocks noGrp="1"/>
          </p:cNvSpPr>
          <p:nvPr>
            <p:ph type="body" idx="1"/>
          </p:nvPr>
        </p:nvSpPr>
        <p:spPr>
          <a:xfrm>
            <a:off x="1016000" y="1016000"/>
            <a:ext cx="22352000" cy="11684000"/>
          </a:xfrm>
          <a:prstGeom prst="rect">
            <a:avLst/>
          </a:prstGeom>
        </p:spPr>
        <p:txBody>
          <a:bodyPr anchor="t"/>
          <a:lstStyle>
            <a:lvl1pPr algn="l">
              <a:lnSpc>
                <a:spcPct val="140000"/>
              </a:lnSpc>
              <a:defRPr sz="6400">
                <a:latin typeface="Menlo"/>
                <a:ea typeface="Menlo"/>
                <a:cs typeface="Menlo"/>
                <a:sym typeface="Menlo"/>
              </a:defRPr>
            </a:lvl1pPr>
            <a:lvl2pPr algn="l">
              <a:lnSpc>
                <a:spcPct val="140000"/>
              </a:lnSpc>
              <a:defRPr sz="6400">
                <a:latin typeface="Menlo"/>
                <a:ea typeface="Menlo"/>
                <a:cs typeface="Menlo"/>
                <a:sym typeface="Menlo"/>
              </a:defRPr>
            </a:lvl2pPr>
            <a:lvl3pPr algn="l">
              <a:lnSpc>
                <a:spcPct val="140000"/>
              </a:lnSpc>
              <a:defRPr sz="6400">
                <a:latin typeface="Menlo"/>
                <a:ea typeface="Menlo"/>
                <a:cs typeface="Menlo"/>
                <a:sym typeface="Menlo"/>
              </a:defRPr>
            </a:lvl3pPr>
            <a:lvl4pPr algn="l">
              <a:lnSpc>
                <a:spcPct val="140000"/>
              </a:lnSpc>
              <a:defRPr sz="6400">
                <a:latin typeface="Menlo"/>
                <a:ea typeface="Menlo"/>
                <a:cs typeface="Menlo"/>
                <a:sym typeface="Menlo"/>
              </a:defRPr>
            </a:lvl4pPr>
            <a:lvl5pPr algn="l">
              <a:lnSpc>
                <a:spcPct val="140000"/>
              </a:lnSpc>
              <a:defRPr sz="6400">
                <a:latin typeface="Menlo"/>
                <a:ea typeface="Menlo"/>
                <a:cs typeface="Menlo"/>
                <a:sym typeface="Menl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6B9389FE-436E-CD47-8E7C-FC6C42403C68}"/>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2-col Code">
    <p:spTree>
      <p:nvGrpSpPr>
        <p:cNvPr id="1" name=""/>
        <p:cNvGrpSpPr/>
        <p:nvPr/>
      </p:nvGrpSpPr>
      <p:grpSpPr>
        <a:xfrm>
          <a:off x="0" y="0"/>
          <a:ext cx="0" cy="0"/>
          <a:chOff x="0" y="0"/>
          <a:chExt cx="0" cy="0"/>
        </a:xfrm>
      </p:grpSpPr>
      <p:sp>
        <p:nvSpPr>
          <p:cNvPr id="545" name="Rectangle"/>
          <p:cNvSpPr/>
          <p:nvPr/>
        </p:nvSpPr>
        <p:spPr>
          <a:xfrm>
            <a:off x="12192000" y="0"/>
            <a:ext cx="12192000" cy="13716000"/>
          </a:xfrm>
          <a:prstGeom prst="rect">
            <a:avLst/>
          </a:prstGeom>
          <a:solidFill>
            <a:srgbClr val="FFFFFF"/>
          </a:solidFill>
          <a:ln w="12700">
            <a:miter lim="400000"/>
          </a:ln>
        </p:spPr>
        <p:txBody>
          <a:bodyPr lIns="50800" tIns="50800" rIns="50800" bIns="50800" anchor="ctr"/>
          <a:lstStyle/>
          <a:p>
            <a:pPr algn="ctr">
              <a:defRPr sz="3200" b="0">
                <a:solidFill>
                  <a:srgbClr val="FFFFFF"/>
                </a:solidFill>
                <a:latin typeface="Helvetica Neue Medium"/>
                <a:ea typeface="Helvetica Neue Medium"/>
                <a:cs typeface="Helvetica Neue Medium"/>
                <a:sym typeface="Helvetica Neue Medium"/>
              </a:defRPr>
            </a:pPr>
            <a:endParaRPr/>
          </a:p>
        </p:txBody>
      </p:sp>
      <p:sp>
        <p:nvSpPr>
          <p:cNvPr id="546" name="Body Level One…"/>
          <p:cNvSpPr txBox="1">
            <a:spLocks noGrp="1"/>
          </p:cNvSpPr>
          <p:nvPr>
            <p:ph type="body" sz="half" idx="1"/>
          </p:nvPr>
        </p:nvSpPr>
        <p:spPr>
          <a:xfrm>
            <a:off x="13208000" y="1016000"/>
            <a:ext cx="10160000" cy="11684000"/>
          </a:xfrm>
          <a:prstGeom prst="rect">
            <a:avLst/>
          </a:prstGeom>
        </p:spPr>
        <p:txBody>
          <a:bodyPr anchor="t"/>
          <a:lstStyle>
            <a:lvl1pPr algn="l">
              <a:lnSpc>
                <a:spcPct val="140000"/>
              </a:lnSpc>
              <a:defRPr sz="4000">
                <a:solidFill>
                  <a:srgbClr val="2F363D"/>
                </a:solidFill>
                <a:latin typeface="Menlo"/>
                <a:ea typeface="Menlo"/>
                <a:cs typeface="Menlo"/>
                <a:sym typeface="Menlo"/>
              </a:defRPr>
            </a:lvl1pPr>
            <a:lvl2pPr algn="l">
              <a:lnSpc>
                <a:spcPct val="140000"/>
              </a:lnSpc>
              <a:defRPr sz="4000">
                <a:solidFill>
                  <a:srgbClr val="2F363D"/>
                </a:solidFill>
                <a:latin typeface="Menlo"/>
                <a:ea typeface="Menlo"/>
                <a:cs typeface="Menlo"/>
                <a:sym typeface="Menlo"/>
              </a:defRPr>
            </a:lvl2pPr>
            <a:lvl3pPr algn="l">
              <a:lnSpc>
                <a:spcPct val="140000"/>
              </a:lnSpc>
              <a:defRPr sz="4000">
                <a:solidFill>
                  <a:srgbClr val="2F363D"/>
                </a:solidFill>
                <a:latin typeface="Menlo"/>
                <a:ea typeface="Menlo"/>
                <a:cs typeface="Menlo"/>
                <a:sym typeface="Menlo"/>
              </a:defRPr>
            </a:lvl3pPr>
            <a:lvl4pPr algn="l">
              <a:lnSpc>
                <a:spcPct val="140000"/>
              </a:lnSpc>
              <a:defRPr sz="4000">
                <a:solidFill>
                  <a:srgbClr val="2F363D"/>
                </a:solidFill>
                <a:latin typeface="Menlo"/>
                <a:ea typeface="Menlo"/>
                <a:cs typeface="Menlo"/>
                <a:sym typeface="Menlo"/>
              </a:defRPr>
            </a:lvl4pPr>
            <a:lvl5pPr algn="l">
              <a:lnSpc>
                <a:spcPct val="140000"/>
              </a:lnSpc>
              <a:defRPr sz="4000">
                <a:solidFill>
                  <a:srgbClr val="2F363D"/>
                </a:solidFill>
                <a:latin typeface="Menlo"/>
                <a:ea typeface="Menlo"/>
                <a:cs typeface="Menlo"/>
                <a:sym typeface="Menl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47" name="Title Text"/>
          <p:cNvSpPr txBox="1">
            <a:spLocks noGrp="1"/>
          </p:cNvSpPr>
          <p:nvPr>
            <p:ph type="title"/>
          </p:nvPr>
        </p:nvSpPr>
        <p:spPr>
          <a:xfrm>
            <a:off x="1016000" y="1016000"/>
            <a:ext cx="10160000" cy="11684000"/>
          </a:xfrm>
          <a:prstGeom prst="rect">
            <a:avLst/>
          </a:prstGeom>
        </p:spPr>
        <p:txBody>
          <a:bodyPr anchor="t"/>
          <a:lstStyle>
            <a:lvl1pPr>
              <a:lnSpc>
                <a:spcPts val="5700"/>
              </a:lnSpc>
              <a:defRPr sz="4000" b="0" i="0">
                <a:latin typeface="Menlo" panose="020B0609030804020204" pitchFamily="49" charset="0"/>
                <a:ea typeface="Menlo" panose="020B0609030804020204" pitchFamily="49" charset="0"/>
                <a:cs typeface="Menlo" panose="020B0609030804020204" pitchFamily="49" charset="0"/>
                <a:sym typeface="Menlo"/>
              </a:defRPr>
            </a:lvl1pPr>
          </a:lstStyle>
          <a:p>
            <a:r>
              <a:rPr lang="en-US"/>
              <a:t>Click to edit Master title style</a:t>
            </a:r>
            <a:endParaRPr/>
          </a:p>
        </p:txBody>
      </p:sp>
      <p:pic>
        <p:nvPicPr>
          <p:cNvPr id="9" name="Picture 8">
            <a:extLst>
              <a:ext uri="{FF2B5EF4-FFF2-40B4-BE49-F238E27FC236}">
                <a16:creationId xmlns:a16="http://schemas.microsoft.com/office/drawing/2014/main" id="{0504A429-D3CB-084F-A101-0E0241D47936}"/>
              </a:ext>
            </a:extLst>
          </p:cNvPr>
          <p:cNvPicPr>
            <a:picLocks noChangeAspect="1"/>
          </p:cNvPicPr>
          <p:nvPr userDrawn="1"/>
        </p:nvPicPr>
        <p:blipFill>
          <a:blip r:embed="rId2"/>
          <a:stretch>
            <a:fillRect/>
          </a:stretch>
        </p:blipFill>
        <p:spPr>
          <a:xfrm>
            <a:off x="23113998" y="12840806"/>
            <a:ext cx="508001" cy="492607"/>
          </a:xfrm>
          <a:prstGeom prst="rect">
            <a:avLst/>
          </a:prstGeom>
        </p:spPr>
      </p:pic>
      <p:sp>
        <p:nvSpPr>
          <p:cNvPr id="2" name="Footer Placeholder 1">
            <a:extLst>
              <a:ext uri="{FF2B5EF4-FFF2-40B4-BE49-F238E27FC236}">
                <a16:creationId xmlns:a16="http://schemas.microsoft.com/office/drawing/2014/main" id="{29848DAB-F43A-E945-BE1D-9916366F16F1}"/>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2/3 col Bullets">
    <p:spTree>
      <p:nvGrpSpPr>
        <p:cNvPr id="1" name=""/>
        <p:cNvGrpSpPr/>
        <p:nvPr/>
      </p:nvGrpSpPr>
      <p:grpSpPr>
        <a:xfrm>
          <a:off x="0" y="0"/>
          <a:ext cx="0" cy="0"/>
          <a:chOff x="0" y="0"/>
          <a:chExt cx="0" cy="0"/>
        </a:xfrm>
      </p:grpSpPr>
      <p:sp>
        <p:nvSpPr>
          <p:cNvPr id="558" name="Rectangle"/>
          <p:cNvSpPr/>
          <p:nvPr/>
        </p:nvSpPr>
        <p:spPr>
          <a:xfrm>
            <a:off x="8128000" y="0"/>
            <a:ext cx="16256000" cy="13716000"/>
          </a:xfrm>
          <a:prstGeom prst="rect">
            <a:avLst/>
          </a:prstGeom>
          <a:solidFill>
            <a:srgbClr val="FFFFFF"/>
          </a:solidFill>
          <a:ln w="12700">
            <a:miter lim="400000"/>
          </a:ln>
        </p:spPr>
        <p:txBody>
          <a:bodyPr lIns="50800" tIns="50800" rIns="50800" bIns="50800" anchor="ctr"/>
          <a:lstStyle/>
          <a:p>
            <a:pPr algn="ctr">
              <a:defRPr sz="3200" b="0">
                <a:solidFill>
                  <a:srgbClr val="FFFFFF"/>
                </a:solidFill>
                <a:latin typeface="Helvetica Neue Medium"/>
                <a:ea typeface="Helvetica Neue Medium"/>
                <a:cs typeface="Helvetica Neue Medium"/>
                <a:sym typeface="Helvetica Neue Medium"/>
              </a:defRPr>
            </a:pPr>
            <a:endParaRPr/>
          </a:p>
        </p:txBody>
      </p:sp>
      <p:sp>
        <p:nvSpPr>
          <p:cNvPr id="559" name="Title Text"/>
          <p:cNvSpPr txBox="1">
            <a:spLocks noGrp="1"/>
          </p:cNvSpPr>
          <p:nvPr>
            <p:ph type="title"/>
          </p:nvPr>
        </p:nvSpPr>
        <p:spPr>
          <a:xfrm>
            <a:off x="1016000" y="1016000"/>
            <a:ext cx="6096000" cy="11684000"/>
          </a:xfrm>
          <a:prstGeom prst="rect">
            <a:avLst/>
          </a:prstGeom>
        </p:spPr>
        <p:txBody>
          <a:bodyPr/>
          <a:lstStyle>
            <a:lvl1pPr>
              <a:defRPr sz="6400"/>
            </a:lvl1pPr>
          </a:lstStyle>
          <a:p>
            <a:r>
              <a:rPr lang="en-US"/>
              <a:t>Click to edit Master title style</a:t>
            </a:r>
            <a:endParaRPr/>
          </a:p>
        </p:txBody>
      </p:sp>
      <p:sp>
        <p:nvSpPr>
          <p:cNvPr id="560" name="Body Level One…"/>
          <p:cNvSpPr txBox="1">
            <a:spLocks noGrp="1"/>
          </p:cNvSpPr>
          <p:nvPr>
            <p:ph type="body" idx="1"/>
          </p:nvPr>
        </p:nvSpPr>
        <p:spPr>
          <a:xfrm>
            <a:off x="9144000" y="1016000"/>
            <a:ext cx="14224000" cy="11684000"/>
          </a:xfrm>
          <a:prstGeom prst="rect">
            <a:avLst/>
          </a:prstGeom>
        </p:spPr>
        <p:txBody>
          <a:bodyPr/>
          <a:lstStyle>
            <a:lvl1pPr marL="745066" indent="-745066" algn="l" defTabSz="323850">
              <a:lnSpc>
                <a:spcPct val="150000"/>
              </a:lnSpc>
              <a:buSzPct val="180000"/>
              <a:buChar char="•"/>
              <a:defRPr spc="-112"/>
            </a:lvl1pPr>
            <a:lvl2pPr marL="1135944" indent="-691444" algn="l" defTabSz="323850">
              <a:lnSpc>
                <a:spcPct val="150000"/>
              </a:lnSpc>
              <a:buSzPct val="75000"/>
              <a:buChar char="-"/>
              <a:defRPr spc="-112"/>
            </a:lvl2pPr>
            <a:lvl3pPr marL="1580444" indent="-691444" algn="l" defTabSz="323850">
              <a:lnSpc>
                <a:spcPct val="150000"/>
              </a:lnSpc>
              <a:buSzPct val="75000"/>
              <a:buChar char="-"/>
              <a:defRPr spc="-112"/>
            </a:lvl3pPr>
            <a:lvl4pPr marL="2024944" indent="-691444" algn="l" defTabSz="323850">
              <a:lnSpc>
                <a:spcPct val="150000"/>
              </a:lnSpc>
              <a:buSzPct val="75000"/>
              <a:buChar char="-"/>
              <a:defRPr spc="-112"/>
            </a:lvl4pPr>
            <a:lvl5pPr marL="2469444" indent="-691444" algn="l" defTabSz="323850">
              <a:lnSpc>
                <a:spcPct val="150000"/>
              </a:lnSpc>
              <a:buSzPct val="75000"/>
              <a:buChar char="-"/>
              <a:defRPr spc="-11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pic>
        <p:nvPicPr>
          <p:cNvPr id="9" name="Picture 8">
            <a:extLst>
              <a:ext uri="{FF2B5EF4-FFF2-40B4-BE49-F238E27FC236}">
                <a16:creationId xmlns:a16="http://schemas.microsoft.com/office/drawing/2014/main" id="{07EAD454-1CE9-4A41-9D30-7E180BE0152F}"/>
              </a:ext>
            </a:extLst>
          </p:cNvPr>
          <p:cNvPicPr>
            <a:picLocks noChangeAspect="1"/>
          </p:cNvPicPr>
          <p:nvPr userDrawn="1"/>
        </p:nvPicPr>
        <p:blipFill>
          <a:blip r:embed="rId2"/>
          <a:stretch>
            <a:fillRect/>
          </a:stretch>
        </p:blipFill>
        <p:spPr>
          <a:xfrm>
            <a:off x="23113998" y="12840806"/>
            <a:ext cx="508001" cy="492607"/>
          </a:xfrm>
          <a:prstGeom prst="rect">
            <a:avLst/>
          </a:prstGeom>
        </p:spPr>
      </p:pic>
      <p:sp>
        <p:nvSpPr>
          <p:cNvPr id="2" name="Footer Placeholder 1">
            <a:extLst>
              <a:ext uri="{FF2B5EF4-FFF2-40B4-BE49-F238E27FC236}">
                <a16:creationId xmlns:a16="http://schemas.microsoft.com/office/drawing/2014/main" id="{51E67226-E519-8946-B806-A14618E78D12}"/>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col w Label">
    <p:spTree>
      <p:nvGrpSpPr>
        <p:cNvPr id="1" name=""/>
        <p:cNvGrpSpPr/>
        <p:nvPr/>
      </p:nvGrpSpPr>
      <p:grpSpPr>
        <a:xfrm>
          <a:off x="0" y="0"/>
          <a:ext cx="0" cy="0"/>
          <a:chOff x="0" y="0"/>
          <a:chExt cx="0" cy="0"/>
        </a:xfrm>
      </p:grpSpPr>
      <p:sp>
        <p:nvSpPr>
          <p:cNvPr id="584" name="Rectangle"/>
          <p:cNvSpPr/>
          <p:nvPr userDrawn="1"/>
        </p:nvSpPr>
        <p:spPr>
          <a:xfrm>
            <a:off x="12192000" y="0"/>
            <a:ext cx="12192000" cy="13716000"/>
          </a:xfrm>
          <a:prstGeom prst="rect">
            <a:avLst/>
          </a:prstGeom>
          <a:solidFill>
            <a:srgbClr val="FFFFFF"/>
          </a:solidFill>
          <a:ln w="12700">
            <a:miter lim="400000"/>
          </a:ln>
        </p:spPr>
        <p:txBody>
          <a:bodyPr lIns="50800" tIns="50800" rIns="50800" bIns="50800" anchor="ctr"/>
          <a:lstStyle/>
          <a:p>
            <a:pPr algn="ctr">
              <a:defRPr sz="3200" b="0">
                <a:solidFill>
                  <a:srgbClr val="FFFFFF"/>
                </a:solidFill>
                <a:latin typeface="Helvetica Neue Medium"/>
                <a:ea typeface="Helvetica Neue Medium"/>
                <a:cs typeface="Helvetica Neue Medium"/>
                <a:sym typeface="Helvetica Neue Medium"/>
              </a:defRPr>
            </a:pPr>
            <a:endParaRPr/>
          </a:p>
        </p:txBody>
      </p:sp>
      <p:sp>
        <p:nvSpPr>
          <p:cNvPr id="585" name="Body Level One…"/>
          <p:cNvSpPr txBox="1">
            <a:spLocks noGrp="1"/>
          </p:cNvSpPr>
          <p:nvPr>
            <p:ph type="body" sz="half" idx="1"/>
          </p:nvPr>
        </p:nvSpPr>
        <p:spPr>
          <a:xfrm>
            <a:off x="13208000" y="1016000"/>
            <a:ext cx="10160000" cy="11684000"/>
          </a:xfrm>
          <a:prstGeom prst="rect">
            <a:avLst/>
          </a:prstGeom>
        </p:spPr>
        <p:txBody>
          <a:bodyPr/>
          <a:lstStyle>
            <a:lvl1pPr algn="l">
              <a:defRPr>
                <a:solidFill>
                  <a:srgbClr val="2F363D"/>
                </a:solidFill>
              </a:defRPr>
            </a:lvl1pPr>
            <a:lvl2pPr algn="l">
              <a:defRPr>
                <a:solidFill>
                  <a:srgbClr val="2F363D"/>
                </a:solidFill>
              </a:defRPr>
            </a:lvl2pPr>
            <a:lvl3pPr algn="l">
              <a:defRPr>
                <a:solidFill>
                  <a:srgbClr val="2F363D"/>
                </a:solidFill>
              </a:defRPr>
            </a:lvl3pPr>
            <a:lvl4pPr algn="l">
              <a:defRPr>
                <a:solidFill>
                  <a:srgbClr val="2F363D"/>
                </a:solidFill>
              </a:defRPr>
            </a:lvl4pPr>
            <a:lvl5pPr algn="l">
              <a:defRPr>
                <a:solidFill>
                  <a:srgbClr val="2F363D"/>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86" name="Title Text"/>
          <p:cNvSpPr txBox="1">
            <a:spLocks noGrp="1"/>
          </p:cNvSpPr>
          <p:nvPr>
            <p:ph type="title"/>
          </p:nvPr>
        </p:nvSpPr>
        <p:spPr>
          <a:xfrm>
            <a:off x="1016000" y="1016000"/>
            <a:ext cx="10160000" cy="11684000"/>
          </a:xfrm>
          <a:prstGeom prst="rect">
            <a:avLst/>
          </a:prstGeom>
        </p:spPr>
        <p:txBody>
          <a:bodyPr/>
          <a:lstStyle>
            <a:lvl1pPr>
              <a:defRPr sz="6400"/>
            </a:lvl1pPr>
          </a:lstStyle>
          <a:p>
            <a:r>
              <a:rPr lang="en-US"/>
              <a:t>Click to edit Master title style</a:t>
            </a:r>
            <a:endParaRPr/>
          </a:p>
        </p:txBody>
      </p:sp>
      <p:sp>
        <p:nvSpPr>
          <p:cNvPr id="10" name="Text Placeholder 2">
            <a:extLst>
              <a:ext uri="{FF2B5EF4-FFF2-40B4-BE49-F238E27FC236}">
                <a16:creationId xmlns:a16="http://schemas.microsoft.com/office/drawing/2014/main" id="{6897A9D3-02B8-7D42-BF9E-138081667FAB}"/>
              </a:ext>
            </a:extLst>
          </p:cNvPr>
          <p:cNvSpPr>
            <a:spLocks noGrp="1"/>
          </p:cNvSpPr>
          <p:nvPr>
            <p:ph type="body" sz="quarter" idx="25"/>
          </p:nvPr>
        </p:nvSpPr>
        <p:spPr>
          <a:xfrm>
            <a:off x="1015999" y="1016000"/>
            <a:ext cx="10159999" cy="914400"/>
          </a:xfrm>
        </p:spPr>
        <p:txBody>
          <a:bodyPr anchor="t">
            <a:noAutofit/>
          </a:bodyPr>
          <a:lstStyle>
            <a:lvl1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1pPr>
            <a:lvl2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2pPr>
            <a:lvl3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3pPr>
            <a:lvl4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4pPr>
            <a:lvl5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10">
            <a:extLst>
              <a:ext uri="{FF2B5EF4-FFF2-40B4-BE49-F238E27FC236}">
                <a16:creationId xmlns:a16="http://schemas.microsoft.com/office/drawing/2014/main" id="{EB68A614-4F45-B543-BBE3-481E0F5DEFE4}"/>
              </a:ext>
            </a:extLst>
          </p:cNvPr>
          <p:cNvPicPr>
            <a:picLocks noChangeAspect="1"/>
          </p:cNvPicPr>
          <p:nvPr userDrawn="1"/>
        </p:nvPicPr>
        <p:blipFill>
          <a:blip r:embed="rId2"/>
          <a:stretch>
            <a:fillRect/>
          </a:stretch>
        </p:blipFill>
        <p:spPr>
          <a:xfrm>
            <a:off x="23113998" y="12840806"/>
            <a:ext cx="508001" cy="492607"/>
          </a:xfrm>
          <a:prstGeom prst="rect">
            <a:avLst/>
          </a:prstGeom>
        </p:spPr>
      </p:pic>
      <p:sp>
        <p:nvSpPr>
          <p:cNvPr id="2" name="Footer Placeholder 1">
            <a:extLst>
              <a:ext uri="{FF2B5EF4-FFF2-40B4-BE49-F238E27FC236}">
                <a16:creationId xmlns:a16="http://schemas.microsoft.com/office/drawing/2014/main" id="{A4A76EBE-2924-8444-B012-353DB30BD838}"/>
              </a:ext>
            </a:extLst>
          </p:cNvPr>
          <p:cNvSpPr>
            <a:spLocks noGrp="1"/>
          </p:cNvSpPr>
          <p:nvPr>
            <p:ph type="ftr" sz="quarter" idx="26"/>
          </p:nvPr>
        </p:nvSpPr>
        <p:spPr/>
        <p:txBody>
          <a:bodyPr/>
          <a:lstStyle/>
          <a:p>
            <a:r>
              <a:rPr lang="en-US"/>
              <a:t>GitHub</a:t>
            </a: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1/2 Split Dark">
    <p:spTree>
      <p:nvGrpSpPr>
        <p:cNvPr id="1" name=""/>
        <p:cNvGrpSpPr/>
        <p:nvPr/>
      </p:nvGrpSpPr>
      <p:grpSpPr>
        <a:xfrm>
          <a:off x="0" y="0"/>
          <a:ext cx="0" cy="0"/>
          <a:chOff x="0" y="0"/>
          <a:chExt cx="0" cy="0"/>
        </a:xfrm>
      </p:grpSpPr>
      <p:sp>
        <p:nvSpPr>
          <p:cNvPr id="613" name="Title Text"/>
          <p:cNvSpPr txBox="1">
            <a:spLocks noGrp="1"/>
          </p:cNvSpPr>
          <p:nvPr>
            <p:ph type="title"/>
          </p:nvPr>
        </p:nvSpPr>
        <p:spPr>
          <a:xfrm>
            <a:off x="1016000" y="1016000"/>
            <a:ext cx="10160000" cy="11684000"/>
          </a:xfrm>
          <a:prstGeom prst="rect">
            <a:avLst/>
          </a:prstGeom>
        </p:spPr>
        <p:txBody>
          <a:bodyPr/>
          <a:lstStyle>
            <a:lvl1pPr>
              <a:defRPr sz="6400"/>
            </a:lvl1pPr>
          </a:lstStyle>
          <a:p>
            <a:r>
              <a:rPr lang="en-US"/>
              <a:t>Click to edit Master title style</a:t>
            </a:r>
            <a:endParaRPr/>
          </a:p>
        </p:txBody>
      </p:sp>
      <p:sp>
        <p:nvSpPr>
          <p:cNvPr id="617" name="Body Level One…"/>
          <p:cNvSpPr txBox="1">
            <a:spLocks noGrp="1"/>
          </p:cNvSpPr>
          <p:nvPr>
            <p:ph type="body" sz="half" idx="1"/>
          </p:nvPr>
        </p:nvSpPr>
        <p:spPr>
          <a:xfrm>
            <a:off x="13208000" y="1016000"/>
            <a:ext cx="10160000" cy="11684000"/>
          </a:xfrm>
          <a:prstGeom prst="rect">
            <a:avLst/>
          </a:prstGeom>
        </p:spPr>
        <p:txBody>
          <a:bodyPr/>
          <a:lstStyle>
            <a:lvl1pPr marL="745066" indent="-745066" algn="l">
              <a:buSzPct val="180000"/>
              <a:buChar char="•"/>
            </a:lvl1pPr>
            <a:lvl2pPr marL="1135944" indent="-691444" algn="l">
              <a:buSzPct val="75000"/>
              <a:buChar char="-"/>
            </a:lvl2pPr>
            <a:lvl3pPr marL="1580444" indent="-691444" algn="l">
              <a:buSzPct val="75000"/>
              <a:buChar char="-"/>
            </a:lvl3pPr>
            <a:lvl4pPr marL="2024944" indent="-691444" algn="l">
              <a:buSzPct val="75000"/>
              <a:buChar char="-"/>
            </a:lvl4pPr>
            <a:lvl5pPr marL="2469444" indent="-691444" algn="l">
              <a:buSzPct val="75000"/>
              <a:buChar cha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FFAC8B5E-2FAF-E544-BF67-0AEDB389EEF4}"/>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col w Label Dark">
    <p:spTree>
      <p:nvGrpSpPr>
        <p:cNvPr id="1" name=""/>
        <p:cNvGrpSpPr/>
        <p:nvPr/>
      </p:nvGrpSpPr>
      <p:grpSpPr>
        <a:xfrm>
          <a:off x="0" y="0"/>
          <a:ext cx="0" cy="0"/>
          <a:chOff x="0" y="0"/>
          <a:chExt cx="0" cy="0"/>
        </a:xfrm>
      </p:grpSpPr>
      <p:sp>
        <p:nvSpPr>
          <p:cNvPr id="625" name="Body Level One…"/>
          <p:cNvSpPr txBox="1">
            <a:spLocks noGrp="1"/>
          </p:cNvSpPr>
          <p:nvPr>
            <p:ph type="body" sz="half" idx="1"/>
          </p:nvPr>
        </p:nvSpPr>
        <p:spPr>
          <a:xfrm>
            <a:off x="13208000" y="1016000"/>
            <a:ext cx="10160000" cy="11684000"/>
          </a:xfrm>
          <a:prstGeom prst="rect">
            <a:avLst/>
          </a:prstGeom>
        </p:spPr>
        <p:txBody>
          <a:bodyPr/>
          <a:lstStyle>
            <a:lvl1pPr algn="l"/>
            <a:lvl2pPr algn="l"/>
            <a:lvl3pPr algn="l"/>
            <a:lvl4pPr algn="l"/>
            <a:lvl5pPr algn="l"/>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26" name="Title Text"/>
          <p:cNvSpPr txBox="1">
            <a:spLocks noGrp="1"/>
          </p:cNvSpPr>
          <p:nvPr>
            <p:ph type="title"/>
          </p:nvPr>
        </p:nvSpPr>
        <p:spPr>
          <a:xfrm>
            <a:off x="1016000" y="1016000"/>
            <a:ext cx="10160000" cy="11684000"/>
          </a:xfrm>
          <a:prstGeom prst="rect">
            <a:avLst/>
          </a:prstGeom>
        </p:spPr>
        <p:txBody>
          <a:bodyPr/>
          <a:lstStyle>
            <a:lvl1pPr>
              <a:defRPr sz="6400"/>
            </a:lvl1pPr>
          </a:lstStyle>
          <a:p>
            <a:r>
              <a:rPr lang="en-US"/>
              <a:t>Click to edit Master title style</a:t>
            </a:r>
            <a:endParaRPr/>
          </a:p>
        </p:txBody>
      </p:sp>
      <p:sp>
        <p:nvSpPr>
          <p:cNvPr id="9" name="Text Placeholder 2">
            <a:extLst>
              <a:ext uri="{FF2B5EF4-FFF2-40B4-BE49-F238E27FC236}">
                <a16:creationId xmlns:a16="http://schemas.microsoft.com/office/drawing/2014/main" id="{C4AD19F6-A9A2-9042-B48A-8B6CEC492079}"/>
              </a:ext>
            </a:extLst>
          </p:cNvPr>
          <p:cNvSpPr>
            <a:spLocks noGrp="1"/>
          </p:cNvSpPr>
          <p:nvPr>
            <p:ph type="body" sz="quarter" idx="25"/>
          </p:nvPr>
        </p:nvSpPr>
        <p:spPr>
          <a:xfrm>
            <a:off x="1015999" y="1016000"/>
            <a:ext cx="10159999" cy="914400"/>
          </a:xfrm>
        </p:spPr>
        <p:txBody>
          <a:bodyPr anchor="t">
            <a:noAutofit/>
          </a:bodyPr>
          <a:lstStyle>
            <a:lvl1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1pPr>
            <a:lvl2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2pPr>
            <a:lvl3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3pPr>
            <a:lvl4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4pPr>
            <a:lvl5pPr algn="l">
              <a:defRPr sz="3600" b="1" i="0">
                <a:solidFill>
                  <a:schemeClr val="accent5"/>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215DBC62-00E9-9F45-BBF0-570408ED8F69}"/>
              </a:ext>
            </a:extLst>
          </p:cNvPr>
          <p:cNvSpPr>
            <a:spLocks noGrp="1"/>
          </p:cNvSpPr>
          <p:nvPr>
            <p:ph type="ftr" sz="quarter" idx="26"/>
          </p:nvPr>
        </p:nvSpPr>
        <p:spPr/>
        <p:txBody>
          <a:bodyPr/>
          <a:lstStyle/>
          <a:p>
            <a:r>
              <a:rPr lang="en-US"/>
              <a:t>GitHub</a:t>
            </a: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2-col Light">
    <p:bg>
      <p:bgPr>
        <a:solidFill>
          <a:srgbClr val="E1E4E8"/>
        </a:solidFill>
        <a:effectLst/>
      </p:bgPr>
    </p:bg>
    <p:spTree>
      <p:nvGrpSpPr>
        <p:cNvPr id="1" name=""/>
        <p:cNvGrpSpPr/>
        <p:nvPr/>
      </p:nvGrpSpPr>
      <p:grpSpPr>
        <a:xfrm>
          <a:off x="0" y="0"/>
          <a:ext cx="0" cy="0"/>
          <a:chOff x="0" y="0"/>
          <a:chExt cx="0" cy="0"/>
        </a:xfrm>
      </p:grpSpPr>
      <p:sp>
        <p:nvSpPr>
          <p:cNvPr id="678" name="Title Text"/>
          <p:cNvSpPr txBox="1">
            <a:spLocks noGrp="1"/>
          </p:cNvSpPr>
          <p:nvPr>
            <p:ph type="title"/>
          </p:nvPr>
        </p:nvSpPr>
        <p:spPr>
          <a:xfrm>
            <a:off x="1016000" y="1016000"/>
            <a:ext cx="10160000" cy="11684000"/>
          </a:xfrm>
          <a:prstGeom prst="rect">
            <a:avLst/>
          </a:prstGeom>
        </p:spPr>
        <p:txBody>
          <a:bodyPr/>
          <a:lstStyle>
            <a:lvl1pPr>
              <a:defRPr sz="6400">
                <a:solidFill>
                  <a:schemeClr val="accent1">
                    <a:hueOff val="-187192"/>
                    <a:satOff val="-84019"/>
                    <a:lumOff val="-26385"/>
                  </a:schemeClr>
                </a:solidFill>
              </a:defRPr>
            </a:lvl1pPr>
          </a:lstStyle>
          <a:p>
            <a:r>
              <a:rPr lang="en-US"/>
              <a:t>Click to edit Master title style</a:t>
            </a:r>
            <a:endParaRPr/>
          </a:p>
        </p:txBody>
      </p:sp>
      <p:sp>
        <p:nvSpPr>
          <p:cNvPr id="679" name="Rectangle"/>
          <p:cNvSpPr/>
          <p:nvPr userDrawn="1"/>
        </p:nvSpPr>
        <p:spPr>
          <a:xfrm>
            <a:off x="12192000" y="0"/>
            <a:ext cx="12192000" cy="13716000"/>
          </a:xfrm>
          <a:prstGeom prst="rect">
            <a:avLst/>
          </a:prstGeom>
          <a:solidFill>
            <a:srgbClr val="FFFFFF"/>
          </a:solidFill>
          <a:ln w="12700">
            <a:miter lim="400000"/>
          </a:ln>
        </p:spPr>
        <p:txBody>
          <a:bodyPr lIns="50800" tIns="50800" rIns="50800" bIns="50800" anchor="ctr"/>
          <a:lstStyle/>
          <a:p>
            <a:pPr algn="ctr">
              <a:defRPr sz="3200" b="0">
                <a:solidFill>
                  <a:srgbClr val="FFFFFF"/>
                </a:solidFill>
                <a:latin typeface="Helvetica Neue Medium"/>
                <a:ea typeface="Helvetica Neue Medium"/>
                <a:cs typeface="Helvetica Neue Medium"/>
                <a:sym typeface="Helvetica Neue Medium"/>
              </a:defRPr>
            </a:pPr>
            <a:endParaRPr/>
          </a:p>
        </p:txBody>
      </p:sp>
      <p:sp>
        <p:nvSpPr>
          <p:cNvPr id="680" name="Body Level One…"/>
          <p:cNvSpPr txBox="1">
            <a:spLocks noGrp="1"/>
          </p:cNvSpPr>
          <p:nvPr>
            <p:ph type="body" sz="half" idx="1"/>
          </p:nvPr>
        </p:nvSpPr>
        <p:spPr>
          <a:xfrm>
            <a:off x="13208000" y="1016000"/>
            <a:ext cx="10160000" cy="11684000"/>
          </a:xfrm>
          <a:prstGeom prst="rect">
            <a:avLst/>
          </a:prstGeom>
        </p:spPr>
        <p:txBody>
          <a:bodyPr/>
          <a:lstStyle>
            <a:lvl1pPr algn="l">
              <a:defRPr>
                <a:solidFill>
                  <a:srgbClr val="2F363D"/>
                </a:solidFill>
              </a:defRPr>
            </a:lvl1pPr>
            <a:lvl2pPr algn="l">
              <a:defRPr>
                <a:solidFill>
                  <a:srgbClr val="2F363D"/>
                </a:solidFill>
              </a:defRPr>
            </a:lvl2pPr>
            <a:lvl3pPr algn="l">
              <a:defRPr>
                <a:solidFill>
                  <a:srgbClr val="2F363D"/>
                </a:solidFill>
              </a:defRPr>
            </a:lvl3pPr>
            <a:lvl4pPr algn="l">
              <a:defRPr>
                <a:solidFill>
                  <a:srgbClr val="2F363D"/>
                </a:solidFill>
              </a:defRPr>
            </a:lvl4pPr>
            <a:lvl5pPr algn="l">
              <a:defRPr>
                <a:solidFill>
                  <a:srgbClr val="2F363D"/>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pic>
        <p:nvPicPr>
          <p:cNvPr id="10" name="Picture 9">
            <a:extLst>
              <a:ext uri="{FF2B5EF4-FFF2-40B4-BE49-F238E27FC236}">
                <a16:creationId xmlns:a16="http://schemas.microsoft.com/office/drawing/2014/main" id="{D5CBA049-E35F-024E-8251-14B6EAF0528F}"/>
              </a:ext>
            </a:extLst>
          </p:cNvPr>
          <p:cNvPicPr>
            <a:picLocks noChangeAspect="1"/>
          </p:cNvPicPr>
          <p:nvPr userDrawn="1"/>
        </p:nvPicPr>
        <p:blipFill>
          <a:blip r:embed="rId2"/>
          <a:stretch>
            <a:fillRect/>
          </a:stretch>
        </p:blipFill>
        <p:spPr>
          <a:xfrm>
            <a:off x="23113998" y="12840806"/>
            <a:ext cx="508001" cy="492607"/>
          </a:xfrm>
          <a:prstGeom prst="rect">
            <a:avLst/>
          </a:prstGeom>
        </p:spPr>
      </p:pic>
      <p:sp>
        <p:nvSpPr>
          <p:cNvPr id="2" name="Footer Placeholder 1">
            <a:extLst>
              <a:ext uri="{FF2B5EF4-FFF2-40B4-BE49-F238E27FC236}">
                <a16:creationId xmlns:a16="http://schemas.microsoft.com/office/drawing/2014/main" id="{BBD5A3C7-90F2-614F-988D-1F93060BA8E3}"/>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col Light w Label">
    <p:bg>
      <p:bgPr>
        <a:solidFill>
          <a:srgbClr val="E1E4E8"/>
        </a:solidFill>
        <a:effectLst/>
      </p:bgPr>
    </p:bg>
    <p:spTree>
      <p:nvGrpSpPr>
        <p:cNvPr id="1" name=""/>
        <p:cNvGrpSpPr/>
        <p:nvPr/>
      </p:nvGrpSpPr>
      <p:grpSpPr>
        <a:xfrm>
          <a:off x="0" y="0"/>
          <a:ext cx="0" cy="0"/>
          <a:chOff x="0" y="0"/>
          <a:chExt cx="0" cy="0"/>
        </a:xfrm>
      </p:grpSpPr>
      <p:sp>
        <p:nvSpPr>
          <p:cNvPr id="691" name="Title Text"/>
          <p:cNvSpPr txBox="1">
            <a:spLocks noGrp="1"/>
          </p:cNvSpPr>
          <p:nvPr>
            <p:ph type="title"/>
          </p:nvPr>
        </p:nvSpPr>
        <p:spPr>
          <a:xfrm>
            <a:off x="1016000" y="1016000"/>
            <a:ext cx="10160000" cy="11684000"/>
          </a:xfrm>
          <a:prstGeom prst="rect">
            <a:avLst/>
          </a:prstGeom>
        </p:spPr>
        <p:txBody>
          <a:bodyPr/>
          <a:lstStyle>
            <a:lvl1pPr>
              <a:defRPr sz="6400">
                <a:solidFill>
                  <a:schemeClr val="accent1">
                    <a:hueOff val="-187192"/>
                    <a:satOff val="-84019"/>
                    <a:lumOff val="-26385"/>
                  </a:schemeClr>
                </a:solidFill>
              </a:defRPr>
            </a:lvl1pPr>
          </a:lstStyle>
          <a:p>
            <a:r>
              <a:rPr lang="en-US"/>
              <a:t>Click to edit Master title style</a:t>
            </a:r>
            <a:endParaRPr/>
          </a:p>
        </p:txBody>
      </p:sp>
      <p:sp>
        <p:nvSpPr>
          <p:cNvPr id="692" name="Rectangle"/>
          <p:cNvSpPr/>
          <p:nvPr/>
        </p:nvSpPr>
        <p:spPr>
          <a:xfrm>
            <a:off x="12192000" y="0"/>
            <a:ext cx="12192000" cy="13716000"/>
          </a:xfrm>
          <a:prstGeom prst="rect">
            <a:avLst/>
          </a:prstGeom>
          <a:solidFill>
            <a:srgbClr val="FFFFFF"/>
          </a:solidFill>
          <a:ln w="12700">
            <a:miter lim="400000"/>
          </a:ln>
        </p:spPr>
        <p:txBody>
          <a:bodyPr lIns="50800" tIns="50800" rIns="50800" bIns="50800" anchor="ctr"/>
          <a:lstStyle/>
          <a:p>
            <a:pPr algn="ctr">
              <a:defRPr sz="3200" b="0">
                <a:solidFill>
                  <a:srgbClr val="FFFFFF"/>
                </a:solidFill>
                <a:latin typeface="Helvetica Neue Medium"/>
                <a:ea typeface="Helvetica Neue Medium"/>
                <a:cs typeface="Helvetica Neue Medium"/>
                <a:sym typeface="Helvetica Neue Medium"/>
              </a:defRPr>
            </a:pPr>
            <a:endParaRPr/>
          </a:p>
        </p:txBody>
      </p:sp>
      <p:sp>
        <p:nvSpPr>
          <p:cNvPr id="693" name="Body Level One…"/>
          <p:cNvSpPr txBox="1">
            <a:spLocks noGrp="1"/>
          </p:cNvSpPr>
          <p:nvPr>
            <p:ph type="body" sz="half" idx="1"/>
          </p:nvPr>
        </p:nvSpPr>
        <p:spPr>
          <a:xfrm>
            <a:off x="13208000" y="1016000"/>
            <a:ext cx="10160000" cy="11684000"/>
          </a:xfrm>
          <a:prstGeom prst="rect">
            <a:avLst/>
          </a:prstGeom>
        </p:spPr>
        <p:txBody>
          <a:bodyPr/>
          <a:lstStyle>
            <a:lvl1pPr algn="l">
              <a:defRPr>
                <a:solidFill>
                  <a:srgbClr val="2F363D"/>
                </a:solidFill>
              </a:defRPr>
            </a:lvl1pPr>
            <a:lvl2pPr algn="l">
              <a:defRPr>
                <a:solidFill>
                  <a:srgbClr val="2F363D"/>
                </a:solidFill>
              </a:defRPr>
            </a:lvl2pPr>
            <a:lvl3pPr algn="l">
              <a:defRPr>
                <a:solidFill>
                  <a:srgbClr val="2F363D"/>
                </a:solidFill>
              </a:defRPr>
            </a:lvl3pPr>
            <a:lvl4pPr algn="l">
              <a:defRPr>
                <a:solidFill>
                  <a:srgbClr val="2F363D"/>
                </a:solidFill>
              </a:defRPr>
            </a:lvl4pPr>
            <a:lvl5pPr algn="l">
              <a:defRPr>
                <a:solidFill>
                  <a:srgbClr val="2F363D"/>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graphicFrame>
        <p:nvGraphicFramePr>
          <p:cNvPr id="695" name="Table"/>
          <p:cNvGraphicFramePr/>
          <p:nvPr/>
        </p:nvGraphicFramePr>
        <p:xfrm>
          <a:off x="644084" y="12838112"/>
          <a:ext cx="10582937" cy="482600"/>
        </p:xfrm>
        <a:graphic>
          <a:graphicData uri="http://schemas.openxmlformats.org/drawingml/2006/table">
            <a:tbl>
              <a:tblPr>
                <a:tableStyleId>{4C3C2611-4C71-4FC5-86AE-919BDF0F9419}</a:tableStyleId>
              </a:tblPr>
              <a:tblGrid>
                <a:gridCol w="10582937">
                  <a:extLst>
                    <a:ext uri="{9D8B030D-6E8A-4147-A177-3AD203B41FA5}">
                      <a16:colId xmlns:a16="http://schemas.microsoft.com/office/drawing/2014/main" val="20000"/>
                    </a:ext>
                  </a:extLst>
                </a:gridCol>
              </a:tblGrid>
              <a:tr h="482600">
                <a:tc>
                  <a:txBody>
                    <a:bodyPr/>
                    <a:lstStyle/>
                    <a:p>
                      <a:pPr algn="l">
                        <a:defRPr>
                          <a:solidFill>
                            <a:srgbClr val="586069"/>
                          </a:solidFill>
                          <a:latin typeface="SF Mono Bold"/>
                          <a:ea typeface="SF Mono Bold"/>
                          <a:cs typeface="SF Mono Bold"/>
                          <a:sym typeface="SF Mono Bold"/>
                        </a:defRPr>
                      </a:pPr>
                      <a:r>
                        <a:t> </a:t>
                      </a:r>
                    </a:p>
                  </a:txBody>
                  <a:tcPr marL="50800" marR="50800" marT="50800" marB="508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bl>
          </a:graphicData>
        </a:graphic>
      </p:graphicFrame>
      <p:sp>
        <p:nvSpPr>
          <p:cNvPr id="10" name="Text Placeholder 2">
            <a:extLst>
              <a:ext uri="{FF2B5EF4-FFF2-40B4-BE49-F238E27FC236}">
                <a16:creationId xmlns:a16="http://schemas.microsoft.com/office/drawing/2014/main" id="{29A51975-0F12-0743-889D-047C9905051B}"/>
              </a:ext>
            </a:extLst>
          </p:cNvPr>
          <p:cNvSpPr>
            <a:spLocks noGrp="1"/>
          </p:cNvSpPr>
          <p:nvPr>
            <p:ph type="body" sz="quarter" idx="25"/>
          </p:nvPr>
        </p:nvSpPr>
        <p:spPr>
          <a:xfrm>
            <a:off x="1015999" y="1016000"/>
            <a:ext cx="10159999" cy="914400"/>
          </a:xfrm>
        </p:spPr>
        <p:txBody>
          <a:bodyPr anchor="t">
            <a:noAutofit/>
          </a:bodyPr>
          <a:lstStyle>
            <a:lvl1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1pPr>
            <a:lvl2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2pPr>
            <a:lvl3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3pPr>
            <a:lvl4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4pPr>
            <a:lvl5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10">
            <a:extLst>
              <a:ext uri="{FF2B5EF4-FFF2-40B4-BE49-F238E27FC236}">
                <a16:creationId xmlns:a16="http://schemas.microsoft.com/office/drawing/2014/main" id="{8431BEA0-BCE8-5C43-8FFA-9BCFC7E526FE}"/>
              </a:ext>
            </a:extLst>
          </p:cNvPr>
          <p:cNvPicPr>
            <a:picLocks noChangeAspect="1"/>
          </p:cNvPicPr>
          <p:nvPr userDrawn="1"/>
        </p:nvPicPr>
        <p:blipFill>
          <a:blip r:embed="rId2"/>
          <a:stretch>
            <a:fillRect/>
          </a:stretch>
        </p:blipFill>
        <p:spPr>
          <a:xfrm>
            <a:off x="23113998" y="12840806"/>
            <a:ext cx="508001" cy="492607"/>
          </a:xfrm>
          <a:prstGeom prst="rect">
            <a:avLst/>
          </a:prstGeom>
        </p:spPr>
      </p:pic>
      <p:sp>
        <p:nvSpPr>
          <p:cNvPr id="2" name="Footer Placeholder 1">
            <a:extLst>
              <a:ext uri="{FF2B5EF4-FFF2-40B4-BE49-F238E27FC236}">
                <a16:creationId xmlns:a16="http://schemas.microsoft.com/office/drawing/2014/main" id="{C7E303CB-4A6B-F246-8526-FBA4C3725523}"/>
              </a:ext>
            </a:extLst>
          </p:cNvPr>
          <p:cNvSpPr>
            <a:spLocks noGrp="1"/>
          </p:cNvSpPr>
          <p:nvPr>
            <p:ph type="ftr" sz="quarter" idx="26"/>
          </p:nvPr>
        </p:nvSpPr>
        <p:spPr/>
        <p:txBody>
          <a:bodyPr/>
          <a:lstStyle/>
          <a:p>
            <a:r>
              <a:rPr lang="en-US"/>
              <a:t>GitHub</a:t>
            </a: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col Image Light">
    <p:bg>
      <p:bgPr>
        <a:solidFill>
          <a:srgbClr val="E1E4E8"/>
        </a:solidFill>
        <a:effectLst/>
      </p:bgPr>
    </p:bg>
    <p:spTree>
      <p:nvGrpSpPr>
        <p:cNvPr id="1" name=""/>
        <p:cNvGrpSpPr/>
        <p:nvPr/>
      </p:nvGrpSpPr>
      <p:grpSpPr>
        <a:xfrm>
          <a:off x="0" y="0"/>
          <a:ext cx="0" cy="0"/>
          <a:chOff x="0" y="0"/>
          <a:chExt cx="0" cy="0"/>
        </a:xfrm>
      </p:grpSpPr>
      <p:sp>
        <p:nvSpPr>
          <p:cNvPr id="705" name="Rectangle"/>
          <p:cNvSpPr/>
          <p:nvPr/>
        </p:nvSpPr>
        <p:spPr>
          <a:xfrm>
            <a:off x="12192000" y="0"/>
            <a:ext cx="12192000" cy="13716000"/>
          </a:xfrm>
          <a:prstGeom prst="rect">
            <a:avLst/>
          </a:prstGeom>
          <a:solidFill>
            <a:srgbClr val="FFFFFF"/>
          </a:solidFill>
          <a:ln w="12700">
            <a:miter lim="400000"/>
          </a:ln>
        </p:spPr>
        <p:txBody>
          <a:bodyPr lIns="50800" tIns="50800" rIns="50800" bIns="50800" anchor="ctr"/>
          <a:lstStyle/>
          <a:p>
            <a:pPr algn="ctr">
              <a:defRPr sz="3200" b="0">
                <a:solidFill>
                  <a:srgbClr val="FFFFFF"/>
                </a:solidFill>
                <a:latin typeface="Helvetica Neue Medium"/>
                <a:ea typeface="Helvetica Neue Medium"/>
                <a:cs typeface="Helvetica Neue Medium"/>
                <a:sym typeface="Helvetica Neue Medium"/>
              </a:defRPr>
            </a:pPr>
            <a:endParaRPr/>
          </a:p>
        </p:txBody>
      </p:sp>
      <p:sp>
        <p:nvSpPr>
          <p:cNvPr id="706" name="Image"/>
          <p:cNvSpPr>
            <a:spLocks noGrp="1"/>
          </p:cNvSpPr>
          <p:nvPr>
            <p:ph type="pic" sz="half" idx="13"/>
          </p:nvPr>
        </p:nvSpPr>
        <p:spPr>
          <a:xfrm>
            <a:off x="13208000" y="1778000"/>
            <a:ext cx="10160000" cy="10160000"/>
          </a:xfrm>
          <a:prstGeom prst="rect">
            <a:avLst/>
          </a:prstGeom>
        </p:spPr>
        <p:txBody>
          <a:bodyPr lIns="91439" tIns="45719" rIns="91439" bIns="45719" anchor="t">
            <a:noAutofit/>
          </a:bodyPr>
          <a:lstStyle/>
          <a:p>
            <a:r>
              <a:rPr lang="en-US"/>
              <a:t>Click icon to add picture</a:t>
            </a:r>
            <a:endParaRPr/>
          </a:p>
        </p:txBody>
      </p:sp>
      <p:sp>
        <p:nvSpPr>
          <p:cNvPr id="707" name="Title Text"/>
          <p:cNvSpPr txBox="1">
            <a:spLocks noGrp="1"/>
          </p:cNvSpPr>
          <p:nvPr>
            <p:ph type="title"/>
          </p:nvPr>
        </p:nvSpPr>
        <p:spPr>
          <a:xfrm>
            <a:off x="1016000" y="1651000"/>
            <a:ext cx="10160000" cy="3556000"/>
          </a:xfrm>
          <a:prstGeom prst="rect">
            <a:avLst/>
          </a:prstGeom>
        </p:spPr>
        <p:txBody>
          <a:bodyPr anchor="t"/>
          <a:lstStyle>
            <a:lvl1pPr>
              <a:defRPr sz="6400">
                <a:solidFill>
                  <a:schemeClr val="accent1">
                    <a:hueOff val="-187192"/>
                    <a:satOff val="-84019"/>
                    <a:lumOff val="-26385"/>
                  </a:schemeClr>
                </a:solidFill>
              </a:defRPr>
            </a:lvl1pPr>
          </a:lstStyle>
          <a:p>
            <a:r>
              <a:rPr lang="en-US"/>
              <a:t>Click to edit Master title style</a:t>
            </a:r>
            <a:endParaRPr/>
          </a:p>
        </p:txBody>
      </p:sp>
      <p:sp>
        <p:nvSpPr>
          <p:cNvPr id="708" name="Body Level One…"/>
          <p:cNvSpPr txBox="1">
            <a:spLocks noGrp="1"/>
          </p:cNvSpPr>
          <p:nvPr>
            <p:ph type="body" sz="half" idx="1"/>
          </p:nvPr>
        </p:nvSpPr>
        <p:spPr>
          <a:xfrm>
            <a:off x="1016000" y="5207000"/>
            <a:ext cx="10160000" cy="7594600"/>
          </a:xfrm>
          <a:prstGeom prst="rect">
            <a:avLst/>
          </a:prstGeom>
        </p:spPr>
        <p:txBody>
          <a:bodyPr anchor="t"/>
          <a:lstStyle>
            <a:lvl1pPr algn="l">
              <a:defRPr>
                <a:solidFill>
                  <a:srgbClr val="24292E"/>
                </a:solidFill>
              </a:defRPr>
            </a:lvl1pPr>
            <a:lvl2pPr algn="l">
              <a:defRPr>
                <a:solidFill>
                  <a:srgbClr val="24292E"/>
                </a:solidFill>
              </a:defRPr>
            </a:lvl2pPr>
            <a:lvl3pPr algn="l">
              <a:defRPr>
                <a:solidFill>
                  <a:srgbClr val="24292E"/>
                </a:solidFill>
              </a:defRPr>
            </a:lvl3pPr>
            <a:lvl4pPr algn="l">
              <a:defRPr>
                <a:solidFill>
                  <a:srgbClr val="24292E"/>
                </a:solidFill>
              </a:defRPr>
            </a:lvl4pPr>
            <a:lvl5pPr algn="l">
              <a:defRPr>
                <a:solidFill>
                  <a:srgbClr val="24292E"/>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 name="Text Placeholder 2">
            <a:extLst>
              <a:ext uri="{FF2B5EF4-FFF2-40B4-BE49-F238E27FC236}">
                <a16:creationId xmlns:a16="http://schemas.microsoft.com/office/drawing/2014/main" id="{17FEB634-4B24-9649-AD22-20938A59D992}"/>
              </a:ext>
            </a:extLst>
          </p:cNvPr>
          <p:cNvSpPr>
            <a:spLocks noGrp="1"/>
          </p:cNvSpPr>
          <p:nvPr>
            <p:ph type="body" sz="quarter" idx="25"/>
          </p:nvPr>
        </p:nvSpPr>
        <p:spPr>
          <a:xfrm>
            <a:off x="1015999" y="1016000"/>
            <a:ext cx="10159999" cy="914400"/>
          </a:xfrm>
        </p:spPr>
        <p:txBody>
          <a:bodyPr anchor="t">
            <a:noAutofit/>
          </a:bodyPr>
          <a:lstStyle>
            <a:lvl1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1pPr>
            <a:lvl2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2pPr>
            <a:lvl3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3pPr>
            <a:lvl4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4pPr>
            <a:lvl5pPr algn="l">
              <a:defRPr sz="3600" b="1" i="0">
                <a:solidFill>
                  <a:schemeClr val="accent1"/>
                </a:solidFill>
                <a:latin typeface="Menlo" panose="020B0609030804020204" pitchFamily="49" charset="0"/>
                <a:ea typeface="Menlo" panose="020B0609030804020204" pitchFamily="49" charset="0"/>
                <a:cs typeface="Menlo" panose="020B06090308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929DB7CF-B656-A44B-BB0B-90502A8FA470}"/>
              </a:ext>
            </a:extLst>
          </p:cNvPr>
          <p:cNvPicPr>
            <a:picLocks noChangeAspect="1"/>
          </p:cNvPicPr>
          <p:nvPr userDrawn="1"/>
        </p:nvPicPr>
        <p:blipFill>
          <a:blip r:embed="rId2"/>
          <a:stretch>
            <a:fillRect/>
          </a:stretch>
        </p:blipFill>
        <p:spPr>
          <a:xfrm>
            <a:off x="23113998" y="12840806"/>
            <a:ext cx="508001" cy="492607"/>
          </a:xfrm>
          <a:prstGeom prst="rect">
            <a:avLst/>
          </a:prstGeom>
        </p:spPr>
      </p:pic>
      <p:sp>
        <p:nvSpPr>
          <p:cNvPr id="2" name="Footer Placeholder 1">
            <a:extLst>
              <a:ext uri="{FF2B5EF4-FFF2-40B4-BE49-F238E27FC236}">
                <a16:creationId xmlns:a16="http://schemas.microsoft.com/office/drawing/2014/main" id="{E69EBE04-A4BE-AB44-84C2-DF18E41F6A98}"/>
              </a:ext>
            </a:extLst>
          </p:cNvPr>
          <p:cNvSpPr>
            <a:spLocks noGrp="1"/>
          </p:cNvSpPr>
          <p:nvPr>
            <p:ph type="ftr" sz="quarter" idx="26"/>
          </p:nvPr>
        </p:nvSpPr>
        <p:spPr/>
        <p:txBody>
          <a:bodyPr/>
          <a:lstStyle/>
          <a:p>
            <a:r>
              <a:rPr lang="en-US"/>
              <a:t>GitHub</a:t>
            </a: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Blank Dar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59FA403-AE82-3C4B-BAE5-19B3AE638BE2}"/>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Light">
    <p:bg>
      <p:bgPr>
        <a:solidFill>
          <a:srgbClr val="FFFFFF"/>
        </a:solidFill>
        <a:effectLst/>
      </p:bgPr>
    </p:bg>
    <p:spTree>
      <p:nvGrpSpPr>
        <p:cNvPr id="1" name=""/>
        <p:cNvGrpSpPr/>
        <p:nvPr/>
      </p:nvGrpSpPr>
      <p:grpSpPr>
        <a:xfrm>
          <a:off x="0" y="0"/>
          <a:ext cx="0" cy="0"/>
          <a:chOff x="0" y="0"/>
          <a:chExt cx="0" cy="0"/>
        </a:xfrm>
      </p:grpSpPr>
      <p:sp>
        <p:nvSpPr>
          <p:cNvPr id="61" name="Title Text"/>
          <p:cNvSpPr txBox="1">
            <a:spLocks noGrp="1"/>
          </p:cNvSpPr>
          <p:nvPr>
            <p:ph type="title"/>
          </p:nvPr>
        </p:nvSpPr>
        <p:spPr>
          <a:xfrm>
            <a:off x="1016000" y="609600"/>
            <a:ext cx="22352000" cy="1651000"/>
          </a:xfrm>
          <a:prstGeom prst="rect">
            <a:avLst/>
          </a:prstGeom>
        </p:spPr>
        <p:txBody>
          <a:bodyPr/>
          <a:lstStyle>
            <a:lvl1pPr algn="ctr">
              <a:defRPr>
                <a:solidFill>
                  <a:schemeClr val="accent1">
                    <a:hueOff val="-187192"/>
                    <a:satOff val="-84019"/>
                    <a:lumOff val="-26385"/>
                  </a:schemeClr>
                </a:solidFill>
              </a:defRPr>
            </a:lvl1pPr>
          </a:lstStyle>
          <a:p>
            <a:r>
              <a:rPr lang="en-US"/>
              <a:t>Click to edit Master title style</a:t>
            </a:r>
            <a:endParaRPr/>
          </a:p>
        </p:txBody>
      </p:sp>
      <p:sp>
        <p:nvSpPr>
          <p:cNvPr id="2" name="Footer Placeholder 1">
            <a:extLst>
              <a:ext uri="{FF2B5EF4-FFF2-40B4-BE49-F238E27FC236}">
                <a16:creationId xmlns:a16="http://schemas.microsoft.com/office/drawing/2014/main" id="{B5537DAF-07F6-ED4B-84DA-C94CE0C8F1AF}"/>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Blank Light">
    <p:bg>
      <p:bgPr>
        <a:solidFill>
          <a:srgbClr val="FFFFFF"/>
        </a:solidFill>
        <a:effectLst/>
      </p:bgPr>
    </p:bg>
    <p:spTree>
      <p:nvGrpSpPr>
        <p:cNvPr id="1" name=""/>
        <p:cNvGrpSpPr/>
        <p:nvPr/>
      </p:nvGrpSpPr>
      <p:grpSpPr>
        <a:xfrm>
          <a:off x="0" y="0"/>
          <a:ext cx="0" cy="0"/>
          <a:chOff x="0" y="0"/>
          <a:chExt cx="0" cy="0"/>
        </a:xfrm>
      </p:grpSpPr>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Title + Body">
  <p:cSld name="Title + Body">
    <p:spTree>
      <p:nvGrpSpPr>
        <p:cNvPr id="1" name="Shape 71"/>
        <p:cNvGrpSpPr/>
        <p:nvPr/>
      </p:nvGrpSpPr>
      <p:grpSpPr>
        <a:xfrm>
          <a:off x="0" y="0"/>
          <a:ext cx="0" cy="0"/>
          <a:chOff x="0" y="0"/>
          <a:chExt cx="0" cy="0"/>
        </a:xfrm>
      </p:grpSpPr>
      <p:sp>
        <p:nvSpPr>
          <p:cNvPr id="72" name="Google Shape;72;p16"/>
          <p:cNvSpPr txBox="1">
            <a:spLocks noGrp="1"/>
          </p:cNvSpPr>
          <p:nvPr>
            <p:ph type="body" idx="1"/>
          </p:nvPr>
        </p:nvSpPr>
        <p:spPr>
          <a:xfrm>
            <a:off x="1778000" y="4572000"/>
            <a:ext cx="20828000" cy="4572000"/>
          </a:xfrm>
          <a:prstGeom prst="rect">
            <a:avLst/>
          </a:prstGeom>
          <a:noFill/>
          <a:ln>
            <a:noFill/>
          </a:ln>
        </p:spPr>
        <p:txBody>
          <a:bodyPr spcFirstLastPara="1" wrap="square" lIns="19050" tIns="19050" rIns="19050" bIns="19050" anchor="t" anchorCtr="0">
            <a:noAutofit/>
          </a:bodyPr>
          <a:lstStyle>
            <a:lvl1pPr marL="1219215" lvl="0" indent="-609608" algn="ctr" rtl="0">
              <a:lnSpc>
                <a:spcPct val="100000"/>
              </a:lnSpc>
              <a:spcBef>
                <a:spcPts val="0"/>
              </a:spcBef>
              <a:spcAft>
                <a:spcPts val="0"/>
              </a:spcAft>
              <a:buClr>
                <a:srgbClr val="D1D5DA"/>
              </a:buClr>
              <a:buSzPts val="1800"/>
              <a:buFont typeface="Helvetica Neue"/>
              <a:buNone/>
              <a:defRPr sz="4800">
                <a:solidFill>
                  <a:srgbClr val="D1D5DA"/>
                </a:solidFill>
              </a:defRPr>
            </a:lvl1pPr>
            <a:lvl2pPr marL="2438430" lvl="1" indent="-609608" algn="ctr" rtl="0">
              <a:lnSpc>
                <a:spcPct val="100000"/>
              </a:lnSpc>
              <a:spcBef>
                <a:spcPts val="0"/>
              </a:spcBef>
              <a:spcAft>
                <a:spcPts val="0"/>
              </a:spcAft>
              <a:buClr>
                <a:srgbClr val="D1D5DA"/>
              </a:buClr>
              <a:buSzPts val="1800"/>
              <a:buFont typeface="Helvetica Neue"/>
              <a:buNone/>
              <a:defRPr sz="4800">
                <a:solidFill>
                  <a:srgbClr val="D1D5DA"/>
                </a:solidFill>
              </a:defRPr>
            </a:lvl2pPr>
            <a:lvl3pPr marL="3657646" lvl="2" indent="-609608" algn="ctr" rtl="0">
              <a:lnSpc>
                <a:spcPct val="100000"/>
              </a:lnSpc>
              <a:spcBef>
                <a:spcPts val="0"/>
              </a:spcBef>
              <a:spcAft>
                <a:spcPts val="0"/>
              </a:spcAft>
              <a:buClr>
                <a:srgbClr val="D1D5DA"/>
              </a:buClr>
              <a:buSzPts val="1800"/>
              <a:buFont typeface="Helvetica Neue"/>
              <a:buNone/>
              <a:defRPr sz="4800">
                <a:solidFill>
                  <a:srgbClr val="D1D5DA"/>
                </a:solidFill>
              </a:defRPr>
            </a:lvl3pPr>
            <a:lvl4pPr marL="4876861" lvl="3" indent="-609608" algn="ctr" rtl="0">
              <a:lnSpc>
                <a:spcPct val="100000"/>
              </a:lnSpc>
              <a:spcBef>
                <a:spcPts val="0"/>
              </a:spcBef>
              <a:spcAft>
                <a:spcPts val="0"/>
              </a:spcAft>
              <a:buClr>
                <a:srgbClr val="D1D5DA"/>
              </a:buClr>
              <a:buSzPts val="1800"/>
              <a:buFont typeface="Helvetica Neue"/>
              <a:buNone/>
              <a:defRPr sz="4800">
                <a:solidFill>
                  <a:srgbClr val="D1D5DA"/>
                </a:solidFill>
              </a:defRPr>
            </a:lvl4pPr>
            <a:lvl5pPr marL="6096076" lvl="4" indent="-609608" algn="ctr" rtl="0">
              <a:lnSpc>
                <a:spcPct val="100000"/>
              </a:lnSpc>
              <a:spcBef>
                <a:spcPts val="0"/>
              </a:spcBef>
              <a:spcAft>
                <a:spcPts val="0"/>
              </a:spcAft>
              <a:buClr>
                <a:srgbClr val="D1D5DA"/>
              </a:buClr>
              <a:buSzPts val="1800"/>
              <a:buFont typeface="Helvetica Neue"/>
              <a:buNone/>
              <a:defRPr sz="4800">
                <a:solidFill>
                  <a:srgbClr val="D1D5DA"/>
                </a:solidFill>
              </a:defRPr>
            </a:lvl5pPr>
            <a:lvl6pPr marL="7315291" lvl="5" indent="-914411" algn="l" rtl="0">
              <a:lnSpc>
                <a:spcPct val="100000"/>
              </a:lnSpc>
              <a:spcBef>
                <a:spcPts val="4000"/>
              </a:spcBef>
              <a:spcAft>
                <a:spcPts val="0"/>
              </a:spcAft>
              <a:buClr>
                <a:srgbClr val="FFFFFF"/>
              </a:buClr>
              <a:buSzPts val="1800"/>
              <a:buChar char="-"/>
              <a:defRPr sz="4800"/>
            </a:lvl6pPr>
            <a:lvl7pPr marL="8534507" lvl="6" indent="-914411" algn="l" rtl="0">
              <a:lnSpc>
                <a:spcPct val="100000"/>
              </a:lnSpc>
              <a:spcBef>
                <a:spcPts val="4000"/>
              </a:spcBef>
              <a:spcAft>
                <a:spcPts val="0"/>
              </a:spcAft>
              <a:buClr>
                <a:srgbClr val="FFFFFF"/>
              </a:buClr>
              <a:buSzPts val="1800"/>
              <a:buChar char="-"/>
              <a:defRPr sz="4800"/>
            </a:lvl7pPr>
            <a:lvl8pPr marL="9753722" lvl="7" indent="-914411" algn="l" rtl="0">
              <a:lnSpc>
                <a:spcPct val="100000"/>
              </a:lnSpc>
              <a:spcBef>
                <a:spcPts val="4000"/>
              </a:spcBef>
              <a:spcAft>
                <a:spcPts val="0"/>
              </a:spcAft>
              <a:buClr>
                <a:srgbClr val="FFFFFF"/>
              </a:buClr>
              <a:buSzPts val="1800"/>
              <a:buChar char="-"/>
              <a:defRPr sz="4800"/>
            </a:lvl8pPr>
            <a:lvl9pPr marL="10972937" lvl="8" indent="-914411" algn="l" rtl="0">
              <a:lnSpc>
                <a:spcPct val="100000"/>
              </a:lnSpc>
              <a:spcBef>
                <a:spcPts val="4000"/>
              </a:spcBef>
              <a:spcAft>
                <a:spcPts val="0"/>
              </a:spcAft>
              <a:buClr>
                <a:srgbClr val="FFFFFF"/>
              </a:buClr>
              <a:buSzPts val="1800"/>
              <a:buChar char="-"/>
              <a:defRPr sz="4800"/>
            </a:lvl9pPr>
          </a:lstStyle>
          <a:p>
            <a:endParaRPr/>
          </a:p>
        </p:txBody>
      </p:sp>
      <p:sp>
        <p:nvSpPr>
          <p:cNvPr id="73" name="Google Shape;73;p16"/>
          <p:cNvSpPr txBox="1">
            <a:spLocks noGrp="1"/>
          </p:cNvSpPr>
          <p:nvPr>
            <p:ph type="title"/>
          </p:nvPr>
        </p:nvSpPr>
        <p:spPr>
          <a:xfrm>
            <a:off x="1778000" y="609600"/>
            <a:ext cx="20828000" cy="2286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3000"/>
              <a:buNone/>
              <a:defRPr sz="8000"/>
            </a:lvl1pPr>
            <a:lvl2pPr lvl="1" algn="l" rtl="0">
              <a:lnSpc>
                <a:spcPct val="100000"/>
              </a:lnSpc>
              <a:spcBef>
                <a:spcPts val="0"/>
              </a:spcBef>
              <a:spcAft>
                <a:spcPts val="0"/>
              </a:spcAft>
              <a:buClr>
                <a:srgbClr val="FFFFFF"/>
              </a:buClr>
              <a:buSzPts val="4000"/>
              <a:buNone/>
              <a:defRPr sz="10667"/>
            </a:lvl2pPr>
            <a:lvl3pPr lvl="2" algn="l" rtl="0">
              <a:lnSpc>
                <a:spcPct val="100000"/>
              </a:lnSpc>
              <a:spcBef>
                <a:spcPts val="0"/>
              </a:spcBef>
              <a:spcAft>
                <a:spcPts val="0"/>
              </a:spcAft>
              <a:buClr>
                <a:srgbClr val="FFFFFF"/>
              </a:buClr>
              <a:buSzPts val="4000"/>
              <a:buNone/>
              <a:defRPr sz="10667"/>
            </a:lvl3pPr>
            <a:lvl4pPr lvl="3" algn="l" rtl="0">
              <a:lnSpc>
                <a:spcPct val="100000"/>
              </a:lnSpc>
              <a:spcBef>
                <a:spcPts val="0"/>
              </a:spcBef>
              <a:spcAft>
                <a:spcPts val="0"/>
              </a:spcAft>
              <a:buClr>
                <a:srgbClr val="FFFFFF"/>
              </a:buClr>
              <a:buSzPts val="4000"/>
              <a:buNone/>
              <a:defRPr sz="10667"/>
            </a:lvl4pPr>
            <a:lvl5pPr lvl="4" algn="l" rtl="0">
              <a:lnSpc>
                <a:spcPct val="100000"/>
              </a:lnSpc>
              <a:spcBef>
                <a:spcPts val="0"/>
              </a:spcBef>
              <a:spcAft>
                <a:spcPts val="0"/>
              </a:spcAft>
              <a:buClr>
                <a:srgbClr val="FFFFFF"/>
              </a:buClr>
              <a:buSzPts val="4000"/>
              <a:buNone/>
              <a:defRPr sz="10667"/>
            </a:lvl5pPr>
            <a:lvl6pPr lvl="5" algn="l" rtl="0">
              <a:lnSpc>
                <a:spcPct val="100000"/>
              </a:lnSpc>
              <a:spcBef>
                <a:spcPts val="0"/>
              </a:spcBef>
              <a:spcAft>
                <a:spcPts val="0"/>
              </a:spcAft>
              <a:buClr>
                <a:srgbClr val="FFFFFF"/>
              </a:buClr>
              <a:buSzPts val="4000"/>
              <a:buNone/>
              <a:defRPr sz="10667"/>
            </a:lvl6pPr>
            <a:lvl7pPr lvl="6" algn="l" rtl="0">
              <a:lnSpc>
                <a:spcPct val="100000"/>
              </a:lnSpc>
              <a:spcBef>
                <a:spcPts val="0"/>
              </a:spcBef>
              <a:spcAft>
                <a:spcPts val="0"/>
              </a:spcAft>
              <a:buClr>
                <a:srgbClr val="FFFFFF"/>
              </a:buClr>
              <a:buSzPts val="4000"/>
              <a:buNone/>
              <a:defRPr sz="10667"/>
            </a:lvl7pPr>
            <a:lvl8pPr lvl="7" algn="l" rtl="0">
              <a:lnSpc>
                <a:spcPct val="100000"/>
              </a:lnSpc>
              <a:spcBef>
                <a:spcPts val="0"/>
              </a:spcBef>
              <a:spcAft>
                <a:spcPts val="0"/>
              </a:spcAft>
              <a:buClr>
                <a:srgbClr val="FFFFFF"/>
              </a:buClr>
              <a:buSzPts val="4000"/>
              <a:buNone/>
              <a:defRPr sz="10667"/>
            </a:lvl8pPr>
            <a:lvl9pPr lvl="8" algn="l" rtl="0">
              <a:lnSpc>
                <a:spcPct val="100000"/>
              </a:lnSpc>
              <a:spcBef>
                <a:spcPts val="0"/>
              </a:spcBef>
              <a:spcAft>
                <a:spcPts val="0"/>
              </a:spcAft>
              <a:buClr>
                <a:srgbClr val="FFFFFF"/>
              </a:buClr>
              <a:buSzPts val="4000"/>
              <a:buNone/>
              <a:defRPr sz="10667"/>
            </a:lvl9pPr>
          </a:lstStyle>
          <a:p>
            <a:endParaRPr/>
          </a:p>
        </p:txBody>
      </p:sp>
    </p:spTree>
    <p:extLst>
      <p:ext uri="{BB962C8B-B14F-4D97-AF65-F5344CB8AC3E}">
        <p14:creationId xmlns:p14="http://schemas.microsoft.com/office/powerpoint/2010/main" val="24145187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Split - Title + Body/Dark">
  <p:cSld name="Split - Title + Body/Dark">
    <p:spTree>
      <p:nvGrpSpPr>
        <p:cNvPr id="1" name="Shape 120"/>
        <p:cNvGrpSpPr/>
        <p:nvPr/>
      </p:nvGrpSpPr>
      <p:grpSpPr>
        <a:xfrm>
          <a:off x="0" y="0"/>
          <a:ext cx="0" cy="0"/>
          <a:chOff x="0" y="0"/>
          <a:chExt cx="0" cy="0"/>
        </a:xfrm>
      </p:grpSpPr>
      <p:sp>
        <p:nvSpPr>
          <p:cNvPr id="121" name="Google Shape;121;p35"/>
          <p:cNvSpPr/>
          <p:nvPr/>
        </p:nvSpPr>
        <p:spPr>
          <a:xfrm>
            <a:off x="12192000" y="0"/>
            <a:ext cx="121920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2" name="Google Shape;122;p35"/>
          <p:cNvSpPr txBox="1">
            <a:spLocks noGrp="1"/>
          </p:cNvSpPr>
          <p:nvPr>
            <p:ph type="title"/>
          </p:nvPr>
        </p:nvSpPr>
        <p:spPr>
          <a:xfrm>
            <a:off x="1219200" y="1219200"/>
            <a:ext cx="10216800" cy="114360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3000"/>
              <a:buFont typeface="Helvetica Neue"/>
              <a:buNone/>
              <a:defRPr sz="8000"/>
            </a:lvl1pPr>
            <a:lvl2pPr lvl="1" algn="l" rtl="0">
              <a:lnSpc>
                <a:spcPct val="100000"/>
              </a:lnSpc>
              <a:spcBef>
                <a:spcPts val="0"/>
              </a:spcBef>
              <a:spcAft>
                <a:spcPts val="0"/>
              </a:spcAft>
              <a:buClr>
                <a:srgbClr val="FFFFFF"/>
              </a:buClr>
              <a:buSzPts val="3000"/>
              <a:buNone/>
              <a:defRPr sz="8000"/>
            </a:lvl2pPr>
            <a:lvl3pPr lvl="2" algn="l" rtl="0">
              <a:lnSpc>
                <a:spcPct val="100000"/>
              </a:lnSpc>
              <a:spcBef>
                <a:spcPts val="0"/>
              </a:spcBef>
              <a:spcAft>
                <a:spcPts val="0"/>
              </a:spcAft>
              <a:buClr>
                <a:srgbClr val="FFFFFF"/>
              </a:buClr>
              <a:buSzPts val="3000"/>
              <a:buNone/>
              <a:defRPr sz="8000"/>
            </a:lvl3pPr>
            <a:lvl4pPr lvl="3" algn="l" rtl="0">
              <a:lnSpc>
                <a:spcPct val="100000"/>
              </a:lnSpc>
              <a:spcBef>
                <a:spcPts val="0"/>
              </a:spcBef>
              <a:spcAft>
                <a:spcPts val="0"/>
              </a:spcAft>
              <a:buClr>
                <a:srgbClr val="FFFFFF"/>
              </a:buClr>
              <a:buSzPts val="3000"/>
              <a:buNone/>
              <a:defRPr sz="8000"/>
            </a:lvl4pPr>
            <a:lvl5pPr lvl="4" algn="l" rtl="0">
              <a:lnSpc>
                <a:spcPct val="100000"/>
              </a:lnSpc>
              <a:spcBef>
                <a:spcPts val="0"/>
              </a:spcBef>
              <a:spcAft>
                <a:spcPts val="0"/>
              </a:spcAft>
              <a:buClr>
                <a:srgbClr val="FFFFFF"/>
              </a:buClr>
              <a:buSzPts val="3000"/>
              <a:buNone/>
              <a:defRPr sz="8000"/>
            </a:lvl5pPr>
            <a:lvl6pPr lvl="5" algn="l" rtl="0">
              <a:lnSpc>
                <a:spcPct val="100000"/>
              </a:lnSpc>
              <a:spcBef>
                <a:spcPts val="0"/>
              </a:spcBef>
              <a:spcAft>
                <a:spcPts val="0"/>
              </a:spcAft>
              <a:buClr>
                <a:srgbClr val="FFFFFF"/>
              </a:buClr>
              <a:buSzPts val="3000"/>
              <a:buNone/>
              <a:defRPr sz="8000"/>
            </a:lvl6pPr>
            <a:lvl7pPr lvl="6" algn="l" rtl="0">
              <a:lnSpc>
                <a:spcPct val="100000"/>
              </a:lnSpc>
              <a:spcBef>
                <a:spcPts val="0"/>
              </a:spcBef>
              <a:spcAft>
                <a:spcPts val="0"/>
              </a:spcAft>
              <a:buClr>
                <a:srgbClr val="FFFFFF"/>
              </a:buClr>
              <a:buSzPts val="3000"/>
              <a:buNone/>
              <a:defRPr sz="8000"/>
            </a:lvl7pPr>
            <a:lvl8pPr lvl="7" algn="l" rtl="0">
              <a:lnSpc>
                <a:spcPct val="100000"/>
              </a:lnSpc>
              <a:spcBef>
                <a:spcPts val="0"/>
              </a:spcBef>
              <a:spcAft>
                <a:spcPts val="0"/>
              </a:spcAft>
              <a:buClr>
                <a:srgbClr val="FFFFFF"/>
              </a:buClr>
              <a:buSzPts val="3000"/>
              <a:buNone/>
              <a:defRPr sz="8000"/>
            </a:lvl8pPr>
            <a:lvl9pPr lvl="8" algn="l" rtl="0">
              <a:lnSpc>
                <a:spcPct val="100000"/>
              </a:lnSpc>
              <a:spcBef>
                <a:spcPts val="0"/>
              </a:spcBef>
              <a:spcAft>
                <a:spcPts val="0"/>
              </a:spcAft>
              <a:buClr>
                <a:srgbClr val="FFFFFF"/>
              </a:buClr>
              <a:buSzPts val="3000"/>
              <a:buNone/>
              <a:defRPr sz="8000"/>
            </a:lvl9pPr>
          </a:lstStyle>
          <a:p>
            <a:endParaRPr/>
          </a:p>
        </p:txBody>
      </p:sp>
      <p:sp>
        <p:nvSpPr>
          <p:cNvPr id="123" name="Google Shape;123;p35"/>
          <p:cNvSpPr txBox="1">
            <a:spLocks noGrp="1"/>
          </p:cNvSpPr>
          <p:nvPr>
            <p:ph type="body" idx="1"/>
          </p:nvPr>
        </p:nvSpPr>
        <p:spPr>
          <a:xfrm>
            <a:off x="13411200" y="1219200"/>
            <a:ext cx="9972800" cy="11436000"/>
          </a:xfrm>
          <a:prstGeom prst="rect">
            <a:avLst/>
          </a:prstGeom>
          <a:noFill/>
          <a:ln>
            <a:noFill/>
          </a:ln>
        </p:spPr>
        <p:txBody>
          <a:bodyPr spcFirstLastPara="1" wrap="square" lIns="19050" tIns="19050" rIns="19050" bIns="19050" anchor="ctr" anchorCtr="0">
            <a:noAutofit/>
          </a:bodyPr>
          <a:lstStyle>
            <a:lvl1pPr marL="1219215" lvl="0" indent="-914411" algn="l" rtl="0">
              <a:lnSpc>
                <a:spcPct val="100000"/>
              </a:lnSpc>
              <a:spcBef>
                <a:spcPts val="0"/>
              </a:spcBef>
              <a:spcAft>
                <a:spcPts val="0"/>
              </a:spcAft>
              <a:buClr>
                <a:srgbClr val="24292E"/>
              </a:buClr>
              <a:buSzPts val="1800"/>
              <a:buFont typeface="Helvetica Neue"/>
              <a:buChar char="●"/>
              <a:defRPr sz="4800">
                <a:solidFill>
                  <a:srgbClr val="24292E"/>
                </a:solidFill>
              </a:defRPr>
            </a:lvl1pPr>
            <a:lvl2pPr marL="2438430" lvl="1" indent="-914411" algn="l" rtl="0">
              <a:lnSpc>
                <a:spcPct val="100000"/>
              </a:lnSpc>
              <a:spcBef>
                <a:spcPts val="1067"/>
              </a:spcBef>
              <a:spcAft>
                <a:spcPts val="0"/>
              </a:spcAft>
              <a:buClr>
                <a:srgbClr val="24292E"/>
              </a:buClr>
              <a:buSzPts val="1800"/>
              <a:buFont typeface="Helvetica Neue"/>
              <a:buChar char="○"/>
              <a:defRPr sz="4800">
                <a:solidFill>
                  <a:srgbClr val="24292E"/>
                </a:solidFill>
              </a:defRPr>
            </a:lvl2pPr>
            <a:lvl3pPr marL="3657646" lvl="2" indent="-914411" algn="l" rtl="0">
              <a:lnSpc>
                <a:spcPct val="100000"/>
              </a:lnSpc>
              <a:spcBef>
                <a:spcPts val="1067"/>
              </a:spcBef>
              <a:spcAft>
                <a:spcPts val="0"/>
              </a:spcAft>
              <a:buClr>
                <a:srgbClr val="24292E"/>
              </a:buClr>
              <a:buSzPts val="1800"/>
              <a:buFont typeface="Helvetica Neue"/>
              <a:buChar char="■"/>
              <a:defRPr sz="4800">
                <a:solidFill>
                  <a:srgbClr val="24292E"/>
                </a:solidFill>
              </a:defRPr>
            </a:lvl3pPr>
            <a:lvl4pPr marL="4876861" lvl="3" indent="-914411" algn="l" rtl="0">
              <a:lnSpc>
                <a:spcPct val="100000"/>
              </a:lnSpc>
              <a:spcBef>
                <a:spcPts val="1067"/>
              </a:spcBef>
              <a:spcAft>
                <a:spcPts val="0"/>
              </a:spcAft>
              <a:buClr>
                <a:srgbClr val="24292E"/>
              </a:buClr>
              <a:buSzPts val="1800"/>
              <a:buFont typeface="Helvetica Neue"/>
              <a:buChar char="●"/>
              <a:defRPr sz="4800">
                <a:solidFill>
                  <a:srgbClr val="24292E"/>
                </a:solidFill>
              </a:defRPr>
            </a:lvl4pPr>
            <a:lvl5pPr marL="6096076" lvl="4" indent="-914411" algn="l" rtl="0">
              <a:lnSpc>
                <a:spcPct val="100000"/>
              </a:lnSpc>
              <a:spcBef>
                <a:spcPts val="1067"/>
              </a:spcBef>
              <a:spcAft>
                <a:spcPts val="0"/>
              </a:spcAft>
              <a:buClr>
                <a:srgbClr val="24292E"/>
              </a:buClr>
              <a:buSzPts val="1800"/>
              <a:buFont typeface="Helvetica Neue"/>
              <a:buChar char="○"/>
              <a:defRPr sz="4800">
                <a:solidFill>
                  <a:srgbClr val="24292E"/>
                </a:solidFill>
              </a:defRPr>
            </a:lvl5pPr>
            <a:lvl6pPr marL="7315291" lvl="5" indent="-914411" algn="l" rtl="0">
              <a:lnSpc>
                <a:spcPct val="100000"/>
              </a:lnSpc>
              <a:spcBef>
                <a:spcPts val="1067"/>
              </a:spcBef>
              <a:spcAft>
                <a:spcPts val="0"/>
              </a:spcAft>
              <a:buClr>
                <a:srgbClr val="24292E"/>
              </a:buClr>
              <a:buSzPts val="1800"/>
              <a:buChar char="■"/>
              <a:defRPr sz="4800">
                <a:solidFill>
                  <a:srgbClr val="24292E"/>
                </a:solidFill>
              </a:defRPr>
            </a:lvl6pPr>
            <a:lvl7pPr marL="8534507" lvl="6" indent="-914411" algn="l" rtl="0">
              <a:lnSpc>
                <a:spcPct val="100000"/>
              </a:lnSpc>
              <a:spcBef>
                <a:spcPts val="1067"/>
              </a:spcBef>
              <a:spcAft>
                <a:spcPts val="0"/>
              </a:spcAft>
              <a:buClr>
                <a:srgbClr val="24292E"/>
              </a:buClr>
              <a:buSzPts val="1800"/>
              <a:buChar char="●"/>
              <a:defRPr sz="4800">
                <a:solidFill>
                  <a:srgbClr val="24292E"/>
                </a:solidFill>
              </a:defRPr>
            </a:lvl7pPr>
            <a:lvl8pPr marL="9753722" lvl="7" indent="-914411" algn="l" rtl="0">
              <a:lnSpc>
                <a:spcPct val="100000"/>
              </a:lnSpc>
              <a:spcBef>
                <a:spcPts val="1067"/>
              </a:spcBef>
              <a:spcAft>
                <a:spcPts val="0"/>
              </a:spcAft>
              <a:buClr>
                <a:srgbClr val="24292E"/>
              </a:buClr>
              <a:buSzPts val="1800"/>
              <a:buChar char="○"/>
              <a:defRPr sz="4800">
                <a:solidFill>
                  <a:srgbClr val="24292E"/>
                </a:solidFill>
              </a:defRPr>
            </a:lvl8pPr>
            <a:lvl9pPr marL="10972937" lvl="8" indent="-914411" algn="l" rtl="0">
              <a:lnSpc>
                <a:spcPct val="100000"/>
              </a:lnSpc>
              <a:spcBef>
                <a:spcPts val="1067"/>
              </a:spcBef>
              <a:spcAft>
                <a:spcPts val="1067"/>
              </a:spcAft>
              <a:buClr>
                <a:srgbClr val="24292E"/>
              </a:buClr>
              <a:buSzPts val="1800"/>
              <a:buChar char="■"/>
              <a:defRPr sz="4800">
                <a:solidFill>
                  <a:srgbClr val="24292E"/>
                </a:solidFill>
              </a:defRPr>
            </a:lvl9pPr>
          </a:lstStyle>
          <a:p>
            <a:endParaRPr/>
          </a:p>
        </p:txBody>
      </p:sp>
    </p:spTree>
    <p:extLst>
      <p:ext uri="{BB962C8B-B14F-4D97-AF65-F5344CB8AC3E}">
        <p14:creationId xmlns:p14="http://schemas.microsoft.com/office/powerpoint/2010/main" val="215734245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143"/>
        <p:cNvGrpSpPr/>
        <p:nvPr/>
      </p:nvGrpSpPr>
      <p:grpSpPr>
        <a:xfrm>
          <a:off x="0" y="0"/>
          <a:ext cx="0" cy="0"/>
          <a:chOff x="0" y="0"/>
          <a:chExt cx="0" cy="0"/>
        </a:xfrm>
      </p:grpSpPr>
    </p:spTree>
    <p:extLst>
      <p:ext uri="{BB962C8B-B14F-4D97-AF65-F5344CB8AC3E}">
        <p14:creationId xmlns:p14="http://schemas.microsoft.com/office/powerpoint/2010/main" val="7355447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Reaction - Eyes">
  <p:cSld name="Reaction - Eyes">
    <p:spTree>
      <p:nvGrpSpPr>
        <p:cNvPr id="1" name="Shape 67"/>
        <p:cNvGrpSpPr/>
        <p:nvPr/>
      </p:nvGrpSpPr>
      <p:grpSpPr>
        <a:xfrm>
          <a:off x="0" y="0"/>
          <a:ext cx="0" cy="0"/>
          <a:chOff x="0" y="0"/>
          <a:chExt cx="0" cy="0"/>
        </a:xfrm>
      </p:grpSpPr>
      <p:sp>
        <p:nvSpPr>
          <p:cNvPr id="68" name="Google Shape;68;p15"/>
          <p:cNvSpPr txBox="1">
            <a:spLocks noGrp="1"/>
          </p:cNvSpPr>
          <p:nvPr>
            <p:ph type="body" idx="1"/>
          </p:nvPr>
        </p:nvSpPr>
        <p:spPr>
          <a:xfrm>
            <a:off x="1778000" y="6985000"/>
            <a:ext cx="20828000" cy="4572000"/>
          </a:xfrm>
          <a:prstGeom prst="rect">
            <a:avLst/>
          </a:prstGeom>
          <a:noFill/>
          <a:ln>
            <a:noFill/>
          </a:ln>
        </p:spPr>
        <p:txBody>
          <a:bodyPr spcFirstLastPara="1" wrap="square" lIns="19050" tIns="19050" rIns="19050" bIns="19050" anchor="t" anchorCtr="0">
            <a:noAutofit/>
          </a:bodyPr>
          <a:lstStyle>
            <a:lvl1pPr marL="1219215" lvl="0"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1pPr>
            <a:lvl2pPr marL="2438430" lvl="1"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2pPr>
            <a:lvl3pPr marL="3657646" lvl="2"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3pPr>
            <a:lvl4pPr marL="4876861" lvl="3"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4pPr>
            <a:lvl5pPr marL="6096076" lvl="4"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5pPr>
            <a:lvl6pPr marL="7315291" lvl="5"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6pPr>
            <a:lvl7pPr marL="8534507" lvl="6"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7pPr>
            <a:lvl8pPr marL="9753722" lvl="7"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8pPr>
            <a:lvl9pPr marL="10972937" lvl="8"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9pPr>
          </a:lstStyle>
          <a:p>
            <a:endParaRPr/>
          </a:p>
        </p:txBody>
      </p:sp>
      <p:pic>
        <p:nvPicPr>
          <p:cNvPr id="69" name="Google Shape;69;p15"/>
          <p:cNvPicPr preferRelativeResize="0"/>
          <p:nvPr/>
        </p:nvPicPr>
        <p:blipFill rotWithShape="1">
          <a:blip r:embed="rId2">
            <a:alphaModFix/>
          </a:blip>
          <a:srcRect/>
          <a:stretch/>
        </p:blipFill>
        <p:spPr>
          <a:xfrm>
            <a:off x="11190168" y="1332467"/>
            <a:ext cx="1990933" cy="1990933"/>
          </a:xfrm>
          <a:prstGeom prst="rect">
            <a:avLst/>
          </a:prstGeom>
          <a:noFill/>
          <a:ln>
            <a:noFill/>
          </a:ln>
        </p:spPr>
      </p:pic>
      <p:sp>
        <p:nvSpPr>
          <p:cNvPr id="70" name="Google Shape;70;p15"/>
          <p:cNvSpPr txBox="1">
            <a:spLocks noGrp="1"/>
          </p:cNvSpPr>
          <p:nvPr>
            <p:ph type="title"/>
          </p:nvPr>
        </p:nvSpPr>
        <p:spPr>
          <a:xfrm>
            <a:off x="1219200" y="4567000"/>
            <a:ext cx="21945600" cy="2286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10667"/>
            </a:lvl1pPr>
            <a:lvl2pPr lvl="1" algn="l" rtl="0">
              <a:lnSpc>
                <a:spcPct val="100000"/>
              </a:lnSpc>
              <a:spcBef>
                <a:spcPts val="0"/>
              </a:spcBef>
              <a:spcAft>
                <a:spcPts val="0"/>
              </a:spcAft>
              <a:buClr>
                <a:srgbClr val="FFFFFF"/>
              </a:buClr>
              <a:buSzPts val="4000"/>
              <a:buNone/>
              <a:defRPr sz="10667"/>
            </a:lvl2pPr>
            <a:lvl3pPr lvl="2" algn="l" rtl="0">
              <a:lnSpc>
                <a:spcPct val="100000"/>
              </a:lnSpc>
              <a:spcBef>
                <a:spcPts val="0"/>
              </a:spcBef>
              <a:spcAft>
                <a:spcPts val="0"/>
              </a:spcAft>
              <a:buClr>
                <a:srgbClr val="FFFFFF"/>
              </a:buClr>
              <a:buSzPts val="4000"/>
              <a:buNone/>
              <a:defRPr sz="10667"/>
            </a:lvl3pPr>
            <a:lvl4pPr lvl="3" algn="l" rtl="0">
              <a:lnSpc>
                <a:spcPct val="100000"/>
              </a:lnSpc>
              <a:spcBef>
                <a:spcPts val="0"/>
              </a:spcBef>
              <a:spcAft>
                <a:spcPts val="0"/>
              </a:spcAft>
              <a:buClr>
                <a:srgbClr val="FFFFFF"/>
              </a:buClr>
              <a:buSzPts val="4000"/>
              <a:buNone/>
              <a:defRPr sz="10667"/>
            </a:lvl4pPr>
            <a:lvl5pPr lvl="4" algn="l" rtl="0">
              <a:lnSpc>
                <a:spcPct val="100000"/>
              </a:lnSpc>
              <a:spcBef>
                <a:spcPts val="0"/>
              </a:spcBef>
              <a:spcAft>
                <a:spcPts val="0"/>
              </a:spcAft>
              <a:buClr>
                <a:srgbClr val="FFFFFF"/>
              </a:buClr>
              <a:buSzPts val="4000"/>
              <a:buNone/>
              <a:defRPr sz="10667"/>
            </a:lvl5pPr>
            <a:lvl6pPr lvl="5" algn="l" rtl="0">
              <a:lnSpc>
                <a:spcPct val="100000"/>
              </a:lnSpc>
              <a:spcBef>
                <a:spcPts val="0"/>
              </a:spcBef>
              <a:spcAft>
                <a:spcPts val="0"/>
              </a:spcAft>
              <a:buClr>
                <a:srgbClr val="FFFFFF"/>
              </a:buClr>
              <a:buSzPts val="4000"/>
              <a:buNone/>
              <a:defRPr sz="10667"/>
            </a:lvl6pPr>
            <a:lvl7pPr lvl="6" algn="l" rtl="0">
              <a:lnSpc>
                <a:spcPct val="100000"/>
              </a:lnSpc>
              <a:spcBef>
                <a:spcPts val="0"/>
              </a:spcBef>
              <a:spcAft>
                <a:spcPts val="0"/>
              </a:spcAft>
              <a:buClr>
                <a:srgbClr val="FFFFFF"/>
              </a:buClr>
              <a:buSzPts val="4000"/>
              <a:buNone/>
              <a:defRPr sz="10667"/>
            </a:lvl7pPr>
            <a:lvl8pPr lvl="7" algn="l" rtl="0">
              <a:lnSpc>
                <a:spcPct val="100000"/>
              </a:lnSpc>
              <a:spcBef>
                <a:spcPts val="0"/>
              </a:spcBef>
              <a:spcAft>
                <a:spcPts val="0"/>
              </a:spcAft>
              <a:buClr>
                <a:srgbClr val="FFFFFF"/>
              </a:buClr>
              <a:buSzPts val="4000"/>
              <a:buNone/>
              <a:defRPr sz="10667"/>
            </a:lvl8pPr>
            <a:lvl9pPr lvl="8" algn="l" rtl="0">
              <a:lnSpc>
                <a:spcPct val="100000"/>
              </a:lnSpc>
              <a:spcBef>
                <a:spcPts val="0"/>
              </a:spcBef>
              <a:spcAft>
                <a:spcPts val="0"/>
              </a:spcAft>
              <a:buClr>
                <a:srgbClr val="FFFFFF"/>
              </a:buClr>
              <a:buSzPts val="4000"/>
              <a:buNone/>
              <a:defRPr sz="10667"/>
            </a:lvl9pPr>
          </a:lstStyle>
          <a:p>
            <a:endParaRPr/>
          </a:p>
        </p:txBody>
      </p:sp>
    </p:spTree>
    <p:extLst>
      <p:ext uri="{BB962C8B-B14F-4D97-AF65-F5344CB8AC3E}">
        <p14:creationId xmlns:p14="http://schemas.microsoft.com/office/powerpoint/2010/main" val="25746388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Bullets">
  <p:cSld name="Bullets">
    <p:bg>
      <p:bgPr>
        <a:solidFill>
          <a:srgbClr val="000000"/>
        </a:solidFill>
        <a:effectLst/>
      </p:bgPr>
    </p:bg>
    <p:spTree>
      <p:nvGrpSpPr>
        <p:cNvPr id="1" name="Shape 99"/>
        <p:cNvGrpSpPr/>
        <p:nvPr/>
      </p:nvGrpSpPr>
      <p:grpSpPr>
        <a:xfrm>
          <a:off x="0" y="0"/>
          <a:ext cx="0" cy="0"/>
          <a:chOff x="0" y="0"/>
          <a:chExt cx="0" cy="0"/>
        </a:xfrm>
      </p:grpSpPr>
      <p:sp>
        <p:nvSpPr>
          <p:cNvPr id="100" name="Google Shape;100;p29"/>
          <p:cNvSpPr txBox="1">
            <a:spLocks noGrp="1"/>
          </p:cNvSpPr>
          <p:nvPr>
            <p:ph type="body" idx="1"/>
          </p:nvPr>
        </p:nvSpPr>
        <p:spPr>
          <a:xfrm>
            <a:off x="1219200" y="4267200"/>
            <a:ext cx="21945600" cy="7016000"/>
          </a:xfrm>
          <a:prstGeom prst="rect">
            <a:avLst/>
          </a:prstGeom>
          <a:noFill/>
          <a:ln>
            <a:noFill/>
          </a:ln>
        </p:spPr>
        <p:txBody>
          <a:bodyPr spcFirstLastPara="1" wrap="square" lIns="19050" tIns="19050" rIns="19050" bIns="19050" anchor="ctr" anchorCtr="0">
            <a:noAutofit/>
          </a:bodyPr>
          <a:lstStyle>
            <a:lvl1pPr marL="1219215" lvl="0" indent="-914411" algn="l" rtl="0">
              <a:lnSpc>
                <a:spcPct val="100000"/>
              </a:lnSpc>
              <a:spcBef>
                <a:spcPts val="0"/>
              </a:spcBef>
              <a:spcAft>
                <a:spcPts val="0"/>
              </a:spcAft>
              <a:buClr>
                <a:srgbClr val="FFFFFF"/>
              </a:buClr>
              <a:buSzPts val="1800"/>
              <a:buChar char="●"/>
              <a:defRPr sz="4800"/>
            </a:lvl1pPr>
            <a:lvl2pPr marL="2438430" lvl="1" indent="-914411" algn="l" rtl="0">
              <a:lnSpc>
                <a:spcPct val="100000"/>
              </a:lnSpc>
              <a:spcBef>
                <a:spcPts val="1067"/>
              </a:spcBef>
              <a:spcAft>
                <a:spcPts val="0"/>
              </a:spcAft>
              <a:buClr>
                <a:srgbClr val="FFFFFF"/>
              </a:buClr>
              <a:buSzPts val="1800"/>
              <a:buChar char="○"/>
              <a:defRPr sz="4800"/>
            </a:lvl2pPr>
            <a:lvl3pPr marL="3657646" lvl="2" indent="-914411" algn="l" rtl="0">
              <a:lnSpc>
                <a:spcPct val="100000"/>
              </a:lnSpc>
              <a:spcBef>
                <a:spcPts val="1067"/>
              </a:spcBef>
              <a:spcAft>
                <a:spcPts val="0"/>
              </a:spcAft>
              <a:buClr>
                <a:srgbClr val="FFFFFF"/>
              </a:buClr>
              <a:buSzPts val="1800"/>
              <a:buChar char="■"/>
              <a:defRPr sz="4800"/>
            </a:lvl3pPr>
            <a:lvl4pPr marL="4876861" lvl="3" indent="-914411" algn="l" rtl="0">
              <a:lnSpc>
                <a:spcPct val="100000"/>
              </a:lnSpc>
              <a:spcBef>
                <a:spcPts val="1067"/>
              </a:spcBef>
              <a:spcAft>
                <a:spcPts val="0"/>
              </a:spcAft>
              <a:buClr>
                <a:srgbClr val="FFFFFF"/>
              </a:buClr>
              <a:buSzPts val="1800"/>
              <a:buChar char="●"/>
              <a:defRPr sz="4800"/>
            </a:lvl4pPr>
            <a:lvl5pPr marL="6096076" lvl="4" indent="-914411" algn="l" rtl="0">
              <a:lnSpc>
                <a:spcPct val="100000"/>
              </a:lnSpc>
              <a:spcBef>
                <a:spcPts val="1067"/>
              </a:spcBef>
              <a:spcAft>
                <a:spcPts val="0"/>
              </a:spcAft>
              <a:buClr>
                <a:srgbClr val="FFFFFF"/>
              </a:buClr>
              <a:buSzPts val="1800"/>
              <a:buChar char="○"/>
              <a:defRPr sz="4800"/>
            </a:lvl5pPr>
            <a:lvl6pPr marL="7315291" lvl="5" indent="-914411" algn="l" rtl="0">
              <a:lnSpc>
                <a:spcPct val="100000"/>
              </a:lnSpc>
              <a:spcBef>
                <a:spcPts val="1067"/>
              </a:spcBef>
              <a:spcAft>
                <a:spcPts val="0"/>
              </a:spcAft>
              <a:buClr>
                <a:srgbClr val="FFFFFF"/>
              </a:buClr>
              <a:buSzPts val="1800"/>
              <a:buChar char="■"/>
              <a:defRPr sz="4800"/>
            </a:lvl6pPr>
            <a:lvl7pPr marL="8534507" lvl="6" indent="-914411" algn="l" rtl="0">
              <a:lnSpc>
                <a:spcPct val="100000"/>
              </a:lnSpc>
              <a:spcBef>
                <a:spcPts val="1067"/>
              </a:spcBef>
              <a:spcAft>
                <a:spcPts val="0"/>
              </a:spcAft>
              <a:buClr>
                <a:srgbClr val="FFFFFF"/>
              </a:buClr>
              <a:buSzPts val="1800"/>
              <a:buChar char="●"/>
              <a:defRPr sz="4800"/>
            </a:lvl7pPr>
            <a:lvl8pPr marL="9753722" lvl="7" indent="-914411" algn="l" rtl="0">
              <a:lnSpc>
                <a:spcPct val="100000"/>
              </a:lnSpc>
              <a:spcBef>
                <a:spcPts val="1067"/>
              </a:spcBef>
              <a:spcAft>
                <a:spcPts val="0"/>
              </a:spcAft>
              <a:buClr>
                <a:srgbClr val="FFFFFF"/>
              </a:buClr>
              <a:buSzPts val="1800"/>
              <a:buChar char="○"/>
              <a:defRPr sz="4800"/>
            </a:lvl8pPr>
            <a:lvl9pPr marL="10972937" lvl="8" indent="-914411" algn="l" rtl="0">
              <a:lnSpc>
                <a:spcPct val="100000"/>
              </a:lnSpc>
              <a:spcBef>
                <a:spcPts val="1067"/>
              </a:spcBef>
              <a:spcAft>
                <a:spcPts val="1067"/>
              </a:spcAft>
              <a:buClr>
                <a:srgbClr val="FFFFFF"/>
              </a:buClr>
              <a:buSzPts val="1800"/>
              <a:buChar char="■"/>
              <a:defRPr sz="4800"/>
            </a:lvl9pPr>
          </a:lstStyle>
          <a:p>
            <a:endParaRPr/>
          </a:p>
        </p:txBody>
      </p:sp>
      <p:sp>
        <p:nvSpPr>
          <p:cNvPr id="101" name="Google Shape;101;p29"/>
          <p:cNvSpPr txBox="1">
            <a:spLocks noGrp="1"/>
          </p:cNvSpPr>
          <p:nvPr>
            <p:ph type="title"/>
          </p:nvPr>
        </p:nvSpPr>
        <p:spPr>
          <a:xfrm>
            <a:off x="1219200" y="609600"/>
            <a:ext cx="21945600" cy="23960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3000"/>
              <a:buNone/>
              <a:defRPr sz="8000"/>
            </a:lvl1pPr>
            <a:lvl2pPr lvl="1" algn="l" rtl="0">
              <a:lnSpc>
                <a:spcPct val="100000"/>
              </a:lnSpc>
              <a:spcBef>
                <a:spcPts val="0"/>
              </a:spcBef>
              <a:spcAft>
                <a:spcPts val="0"/>
              </a:spcAft>
              <a:buClr>
                <a:srgbClr val="FFFFFF"/>
              </a:buClr>
              <a:buSzPts val="4000"/>
              <a:buNone/>
              <a:defRPr sz="10667"/>
            </a:lvl2pPr>
            <a:lvl3pPr lvl="2" algn="l" rtl="0">
              <a:lnSpc>
                <a:spcPct val="100000"/>
              </a:lnSpc>
              <a:spcBef>
                <a:spcPts val="0"/>
              </a:spcBef>
              <a:spcAft>
                <a:spcPts val="0"/>
              </a:spcAft>
              <a:buClr>
                <a:srgbClr val="FFFFFF"/>
              </a:buClr>
              <a:buSzPts val="4000"/>
              <a:buNone/>
              <a:defRPr sz="10667"/>
            </a:lvl3pPr>
            <a:lvl4pPr lvl="3" algn="l" rtl="0">
              <a:lnSpc>
                <a:spcPct val="100000"/>
              </a:lnSpc>
              <a:spcBef>
                <a:spcPts val="0"/>
              </a:spcBef>
              <a:spcAft>
                <a:spcPts val="0"/>
              </a:spcAft>
              <a:buClr>
                <a:srgbClr val="FFFFFF"/>
              </a:buClr>
              <a:buSzPts val="4000"/>
              <a:buNone/>
              <a:defRPr sz="10667"/>
            </a:lvl4pPr>
            <a:lvl5pPr lvl="4" algn="l" rtl="0">
              <a:lnSpc>
                <a:spcPct val="100000"/>
              </a:lnSpc>
              <a:spcBef>
                <a:spcPts val="0"/>
              </a:spcBef>
              <a:spcAft>
                <a:spcPts val="0"/>
              </a:spcAft>
              <a:buClr>
                <a:srgbClr val="FFFFFF"/>
              </a:buClr>
              <a:buSzPts val="4000"/>
              <a:buNone/>
              <a:defRPr sz="10667"/>
            </a:lvl5pPr>
            <a:lvl6pPr lvl="5" algn="l" rtl="0">
              <a:lnSpc>
                <a:spcPct val="100000"/>
              </a:lnSpc>
              <a:spcBef>
                <a:spcPts val="0"/>
              </a:spcBef>
              <a:spcAft>
                <a:spcPts val="0"/>
              </a:spcAft>
              <a:buClr>
                <a:srgbClr val="FFFFFF"/>
              </a:buClr>
              <a:buSzPts val="4000"/>
              <a:buNone/>
              <a:defRPr sz="10667"/>
            </a:lvl6pPr>
            <a:lvl7pPr lvl="6" algn="l" rtl="0">
              <a:lnSpc>
                <a:spcPct val="100000"/>
              </a:lnSpc>
              <a:spcBef>
                <a:spcPts val="0"/>
              </a:spcBef>
              <a:spcAft>
                <a:spcPts val="0"/>
              </a:spcAft>
              <a:buClr>
                <a:srgbClr val="FFFFFF"/>
              </a:buClr>
              <a:buSzPts val="4000"/>
              <a:buNone/>
              <a:defRPr sz="10667"/>
            </a:lvl7pPr>
            <a:lvl8pPr lvl="7" algn="l" rtl="0">
              <a:lnSpc>
                <a:spcPct val="100000"/>
              </a:lnSpc>
              <a:spcBef>
                <a:spcPts val="0"/>
              </a:spcBef>
              <a:spcAft>
                <a:spcPts val="0"/>
              </a:spcAft>
              <a:buClr>
                <a:srgbClr val="FFFFFF"/>
              </a:buClr>
              <a:buSzPts val="4000"/>
              <a:buNone/>
              <a:defRPr sz="10667"/>
            </a:lvl8pPr>
            <a:lvl9pPr lvl="8" algn="l" rtl="0">
              <a:lnSpc>
                <a:spcPct val="100000"/>
              </a:lnSpc>
              <a:spcBef>
                <a:spcPts val="0"/>
              </a:spcBef>
              <a:spcAft>
                <a:spcPts val="0"/>
              </a:spcAft>
              <a:buClr>
                <a:srgbClr val="FFFFFF"/>
              </a:buClr>
              <a:buSzPts val="4000"/>
              <a:buNone/>
              <a:defRPr sz="10667"/>
            </a:lvl9pPr>
          </a:lstStyle>
          <a:p>
            <a:endParaRPr/>
          </a:p>
        </p:txBody>
      </p:sp>
    </p:spTree>
    <p:extLst>
      <p:ext uri="{BB962C8B-B14F-4D97-AF65-F5344CB8AC3E}">
        <p14:creationId xmlns:p14="http://schemas.microsoft.com/office/powerpoint/2010/main" val="26543851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Reaction - Rocket">
  <p:cSld name="Reaction - Rocket">
    <p:spTree>
      <p:nvGrpSpPr>
        <p:cNvPr id="1" name="Shape 63"/>
        <p:cNvGrpSpPr/>
        <p:nvPr/>
      </p:nvGrpSpPr>
      <p:grpSpPr>
        <a:xfrm>
          <a:off x="0" y="0"/>
          <a:ext cx="0" cy="0"/>
          <a:chOff x="0" y="0"/>
          <a:chExt cx="0" cy="0"/>
        </a:xfrm>
      </p:grpSpPr>
      <p:sp>
        <p:nvSpPr>
          <p:cNvPr id="64" name="Google Shape;64;p14"/>
          <p:cNvSpPr txBox="1">
            <a:spLocks noGrp="1"/>
          </p:cNvSpPr>
          <p:nvPr>
            <p:ph type="body" idx="1"/>
          </p:nvPr>
        </p:nvSpPr>
        <p:spPr>
          <a:xfrm>
            <a:off x="1778000" y="6985000"/>
            <a:ext cx="20828000" cy="4572000"/>
          </a:xfrm>
          <a:prstGeom prst="rect">
            <a:avLst/>
          </a:prstGeom>
          <a:noFill/>
          <a:ln>
            <a:noFill/>
          </a:ln>
        </p:spPr>
        <p:txBody>
          <a:bodyPr spcFirstLastPara="1" wrap="square" lIns="19050" tIns="19050" rIns="19050" bIns="19050" anchor="t" anchorCtr="0">
            <a:noAutofit/>
          </a:bodyPr>
          <a:lstStyle>
            <a:lvl1pPr marL="1219215" lvl="0"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1pPr>
            <a:lvl2pPr marL="2438430" lvl="1"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2pPr>
            <a:lvl3pPr marL="3657646" lvl="2"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3pPr>
            <a:lvl4pPr marL="4876861" lvl="3"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4pPr>
            <a:lvl5pPr marL="6096076" lvl="4"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5pPr>
            <a:lvl6pPr marL="7315291" lvl="5"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6pPr>
            <a:lvl7pPr marL="8534507" lvl="6"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7pPr>
            <a:lvl8pPr marL="9753722" lvl="7"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8pPr>
            <a:lvl9pPr marL="10972937" lvl="8"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9pPr>
          </a:lstStyle>
          <a:p>
            <a:endParaRPr/>
          </a:p>
        </p:txBody>
      </p:sp>
      <p:pic>
        <p:nvPicPr>
          <p:cNvPr id="65" name="Google Shape;65;p14"/>
          <p:cNvPicPr preferRelativeResize="0"/>
          <p:nvPr/>
        </p:nvPicPr>
        <p:blipFill rotWithShape="1">
          <a:blip r:embed="rId2">
            <a:alphaModFix/>
          </a:blip>
          <a:srcRect/>
          <a:stretch/>
        </p:blipFill>
        <p:spPr>
          <a:xfrm>
            <a:off x="11190168" y="1332467"/>
            <a:ext cx="1990933" cy="1990933"/>
          </a:xfrm>
          <a:prstGeom prst="rect">
            <a:avLst/>
          </a:prstGeom>
          <a:noFill/>
          <a:ln>
            <a:noFill/>
          </a:ln>
        </p:spPr>
      </p:pic>
      <p:sp>
        <p:nvSpPr>
          <p:cNvPr id="66" name="Google Shape;66;p14"/>
          <p:cNvSpPr txBox="1">
            <a:spLocks noGrp="1"/>
          </p:cNvSpPr>
          <p:nvPr>
            <p:ph type="title"/>
          </p:nvPr>
        </p:nvSpPr>
        <p:spPr>
          <a:xfrm>
            <a:off x="1219200" y="4567000"/>
            <a:ext cx="21945600" cy="2286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10667"/>
            </a:lvl1pPr>
            <a:lvl2pPr lvl="1" algn="l" rtl="0">
              <a:lnSpc>
                <a:spcPct val="100000"/>
              </a:lnSpc>
              <a:spcBef>
                <a:spcPts val="0"/>
              </a:spcBef>
              <a:spcAft>
                <a:spcPts val="0"/>
              </a:spcAft>
              <a:buClr>
                <a:srgbClr val="FFFFFF"/>
              </a:buClr>
              <a:buSzPts val="4000"/>
              <a:buNone/>
              <a:defRPr sz="10667"/>
            </a:lvl2pPr>
            <a:lvl3pPr lvl="2" algn="l" rtl="0">
              <a:lnSpc>
                <a:spcPct val="100000"/>
              </a:lnSpc>
              <a:spcBef>
                <a:spcPts val="0"/>
              </a:spcBef>
              <a:spcAft>
                <a:spcPts val="0"/>
              </a:spcAft>
              <a:buClr>
                <a:srgbClr val="FFFFFF"/>
              </a:buClr>
              <a:buSzPts val="4000"/>
              <a:buNone/>
              <a:defRPr sz="10667"/>
            </a:lvl3pPr>
            <a:lvl4pPr lvl="3" algn="l" rtl="0">
              <a:lnSpc>
                <a:spcPct val="100000"/>
              </a:lnSpc>
              <a:spcBef>
                <a:spcPts val="0"/>
              </a:spcBef>
              <a:spcAft>
                <a:spcPts val="0"/>
              </a:spcAft>
              <a:buClr>
                <a:srgbClr val="FFFFFF"/>
              </a:buClr>
              <a:buSzPts val="4000"/>
              <a:buNone/>
              <a:defRPr sz="10667"/>
            </a:lvl4pPr>
            <a:lvl5pPr lvl="4" algn="l" rtl="0">
              <a:lnSpc>
                <a:spcPct val="100000"/>
              </a:lnSpc>
              <a:spcBef>
                <a:spcPts val="0"/>
              </a:spcBef>
              <a:spcAft>
                <a:spcPts val="0"/>
              </a:spcAft>
              <a:buClr>
                <a:srgbClr val="FFFFFF"/>
              </a:buClr>
              <a:buSzPts val="4000"/>
              <a:buNone/>
              <a:defRPr sz="10667"/>
            </a:lvl5pPr>
            <a:lvl6pPr lvl="5" algn="l" rtl="0">
              <a:lnSpc>
                <a:spcPct val="100000"/>
              </a:lnSpc>
              <a:spcBef>
                <a:spcPts val="0"/>
              </a:spcBef>
              <a:spcAft>
                <a:spcPts val="0"/>
              </a:spcAft>
              <a:buClr>
                <a:srgbClr val="FFFFFF"/>
              </a:buClr>
              <a:buSzPts val="4000"/>
              <a:buNone/>
              <a:defRPr sz="10667"/>
            </a:lvl6pPr>
            <a:lvl7pPr lvl="6" algn="l" rtl="0">
              <a:lnSpc>
                <a:spcPct val="100000"/>
              </a:lnSpc>
              <a:spcBef>
                <a:spcPts val="0"/>
              </a:spcBef>
              <a:spcAft>
                <a:spcPts val="0"/>
              </a:spcAft>
              <a:buClr>
                <a:srgbClr val="FFFFFF"/>
              </a:buClr>
              <a:buSzPts val="4000"/>
              <a:buNone/>
              <a:defRPr sz="10667"/>
            </a:lvl7pPr>
            <a:lvl8pPr lvl="7" algn="l" rtl="0">
              <a:lnSpc>
                <a:spcPct val="100000"/>
              </a:lnSpc>
              <a:spcBef>
                <a:spcPts val="0"/>
              </a:spcBef>
              <a:spcAft>
                <a:spcPts val="0"/>
              </a:spcAft>
              <a:buClr>
                <a:srgbClr val="FFFFFF"/>
              </a:buClr>
              <a:buSzPts val="4000"/>
              <a:buNone/>
              <a:defRPr sz="10667"/>
            </a:lvl8pPr>
            <a:lvl9pPr lvl="8" algn="l" rtl="0">
              <a:lnSpc>
                <a:spcPct val="100000"/>
              </a:lnSpc>
              <a:spcBef>
                <a:spcPts val="0"/>
              </a:spcBef>
              <a:spcAft>
                <a:spcPts val="0"/>
              </a:spcAft>
              <a:buClr>
                <a:srgbClr val="FFFFFF"/>
              </a:buClr>
              <a:buSzPts val="4000"/>
              <a:buNone/>
              <a:defRPr sz="10667"/>
            </a:lvl9pPr>
          </a:lstStyle>
          <a:p>
            <a:endParaRPr/>
          </a:p>
        </p:txBody>
      </p:sp>
    </p:spTree>
    <p:extLst>
      <p:ext uri="{BB962C8B-B14F-4D97-AF65-F5344CB8AC3E}">
        <p14:creationId xmlns:p14="http://schemas.microsoft.com/office/powerpoint/2010/main" val="27943448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1/2 Split">
  <p:cSld name="1/2 Split">
    <p:spTree>
      <p:nvGrpSpPr>
        <p:cNvPr id="1" name="Shape 166"/>
        <p:cNvGrpSpPr/>
        <p:nvPr/>
      </p:nvGrpSpPr>
      <p:grpSpPr>
        <a:xfrm>
          <a:off x="0" y="0"/>
          <a:ext cx="0" cy="0"/>
          <a:chOff x="0" y="0"/>
          <a:chExt cx="0" cy="0"/>
        </a:xfrm>
      </p:grpSpPr>
      <p:sp>
        <p:nvSpPr>
          <p:cNvPr id="167" name="Google Shape;167;p46"/>
          <p:cNvSpPr txBox="1">
            <a:spLocks noGrp="1"/>
          </p:cNvSpPr>
          <p:nvPr>
            <p:ph type="title"/>
          </p:nvPr>
        </p:nvSpPr>
        <p:spPr>
          <a:xfrm>
            <a:off x="1016000" y="1016000"/>
            <a:ext cx="10160000" cy="116840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2400"/>
              <a:buFont typeface="Helvetica Neue"/>
              <a:buNone/>
              <a:defRPr sz="6400"/>
            </a:lvl1pPr>
            <a:lvl2pPr lvl="1" algn="ctr" rtl="0">
              <a:lnSpc>
                <a:spcPct val="100000"/>
              </a:lnSpc>
              <a:spcBef>
                <a:spcPts val="0"/>
              </a:spcBef>
              <a:spcAft>
                <a:spcPts val="0"/>
              </a:spcAft>
              <a:buClr>
                <a:srgbClr val="FFFFFF"/>
              </a:buClr>
              <a:buSzPts val="700"/>
              <a:buNone/>
              <a:defRPr/>
            </a:lvl2pPr>
            <a:lvl3pPr lvl="2" algn="ctr" rtl="0">
              <a:lnSpc>
                <a:spcPct val="100000"/>
              </a:lnSpc>
              <a:spcBef>
                <a:spcPts val="0"/>
              </a:spcBef>
              <a:spcAft>
                <a:spcPts val="0"/>
              </a:spcAft>
              <a:buClr>
                <a:srgbClr val="FFFFFF"/>
              </a:buClr>
              <a:buSzPts val="700"/>
              <a:buNone/>
              <a:defRPr/>
            </a:lvl3pPr>
            <a:lvl4pPr lvl="3" algn="ctr" rtl="0">
              <a:lnSpc>
                <a:spcPct val="100000"/>
              </a:lnSpc>
              <a:spcBef>
                <a:spcPts val="0"/>
              </a:spcBef>
              <a:spcAft>
                <a:spcPts val="0"/>
              </a:spcAft>
              <a:buClr>
                <a:srgbClr val="FFFFFF"/>
              </a:buClr>
              <a:buSzPts val="700"/>
              <a:buNone/>
              <a:defRPr/>
            </a:lvl4pPr>
            <a:lvl5pPr lvl="4" algn="ctr" rtl="0">
              <a:lnSpc>
                <a:spcPct val="100000"/>
              </a:lnSpc>
              <a:spcBef>
                <a:spcPts val="0"/>
              </a:spcBef>
              <a:spcAft>
                <a:spcPts val="0"/>
              </a:spcAft>
              <a:buClr>
                <a:srgbClr val="FFFFFF"/>
              </a:buClr>
              <a:buSzPts val="700"/>
              <a:buNone/>
              <a:defRPr/>
            </a:lvl5pPr>
            <a:lvl6pPr lvl="5" algn="ctr" rtl="0">
              <a:lnSpc>
                <a:spcPct val="100000"/>
              </a:lnSpc>
              <a:spcBef>
                <a:spcPts val="0"/>
              </a:spcBef>
              <a:spcAft>
                <a:spcPts val="0"/>
              </a:spcAft>
              <a:buClr>
                <a:srgbClr val="FFFFFF"/>
              </a:buClr>
              <a:buSzPts val="700"/>
              <a:buNone/>
              <a:defRPr/>
            </a:lvl6pPr>
            <a:lvl7pPr lvl="6" algn="ctr" rtl="0">
              <a:lnSpc>
                <a:spcPct val="100000"/>
              </a:lnSpc>
              <a:spcBef>
                <a:spcPts val="0"/>
              </a:spcBef>
              <a:spcAft>
                <a:spcPts val="0"/>
              </a:spcAft>
              <a:buClr>
                <a:srgbClr val="FFFFFF"/>
              </a:buClr>
              <a:buSzPts val="700"/>
              <a:buNone/>
              <a:defRPr/>
            </a:lvl7pPr>
            <a:lvl8pPr lvl="7" algn="ctr" rtl="0">
              <a:lnSpc>
                <a:spcPct val="100000"/>
              </a:lnSpc>
              <a:spcBef>
                <a:spcPts val="0"/>
              </a:spcBef>
              <a:spcAft>
                <a:spcPts val="0"/>
              </a:spcAft>
              <a:buClr>
                <a:srgbClr val="FFFFFF"/>
              </a:buClr>
              <a:buSzPts val="700"/>
              <a:buNone/>
              <a:defRPr/>
            </a:lvl8pPr>
            <a:lvl9pPr lvl="8" algn="ctr" rtl="0">
              <a:lnSpc>
                <a:spcPct val="100000"/>
              </a:lnSpc>
              <a:spcBef>
                <a:spcPts val="0"/>
              </a:spcBef>
              <a:spcAft>
                <a:spcPts val="0"/>
              </a:spcAft>
              <a:buClr>
                <a:srgbClr val="FFFFFF"/>
              </a:buClr>
              <a:buSzPts val="700"/>
              <a:buNone/>
              <a:defRPr/>
            </a:lvl9pPr>
          </a:lstStyle>
          <a:p>
            <a:endParaRPr/>
          </a:p>
        </p:txBody>
      </p:sp>
      <p:sp>
        <p:nvSpPr>
          <p:cNvPr id="168" name="Google Shape;168;p46"/>
          <p:cNvSpPr/>
          <p:nvPr/>
        </p:nvSpPr>
        <p:spPr>
          <a:xfrm>
            <a:off x="12192000" y="0"/>
            <a:ext cx="121920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169" name="Google Shape;169;p46" descr="footer-mark-github.pdf"/>
          <p:cNvPicPr preferRelativeResize="0"/>
          <p:nvPr/>
        </p:nvPicPr>
        <p:blipFill rotWithShape="1">
          <a:blip r:embed="rId2">
            <a:alphaModFix/>
          </a:blip>
          <a:srcRect/>
          <a:stretch/>
        </p:blipFill>
        <p:spPr>
          <a:xfrm>
            <a:off x="23114000" y="12825411"/>
            <a:ext cx="508000" cy="508000"/>
          </a:xfrm>
          <a:prstGeom prst="rect">
            <a:avLst/>
          </a:prstGeom>
          <a:noFill/>
          <a:ln>
            <a:noFill/>
          </a:ln>
        </p:spPr>
      </p:pic>
      <p:sp>
        <p:nvSpPr>
          <p:cNvPr id="170" name="Google Shape;170;p46"/>
          <p:cNvSpPr txBox="1">
            <a:spLocks noGrp="1"/>
          </p:cNvSpPr>
          <p:nvPr>
            <p:ph type="body" idx="1"/>
          </p:nvPr>
        </p:nvSpPr>
        <p:spPr>
          <a:xfrm>
            <a:off x="13208000" y="1016000"/>
            <a:ext cx="10160000" cy="11684000"/>
          </a:xfrm>
          <a:prstGeom prst="rect">
            <a:avLst/>
          </a:prstGeom>
          <a:noFill/>
          <a:ln>
            <a:noFill/>
          </a:ln>
        </p:spPr>
        <p:txBody>
          <a:bodyPr spcFirstLastPara="1" wrap="square" lIns="19050" tIns="19050" rIns="19050" bIns="19050" anchor="ctr" anchorCtr="0">
            <a:noAutofit/>
          </a:bodyPr>
          <a:lstStyle>
            <a:lvl1pPr marL="1219215" lvl="0" indent="-1253082" algn="l" rtl="0">
              <a:lnSpc>
                <a:spcPct val="110000"/>
              </a:lnSpc>
              <a:spcBef>
                <a:spcPts val="0"/>
              </a:spcBef>
              <a:spcAft>
                <a:spcPts val="0"/>
              </a:spcAft>
              <a:buClr>
                <a:srgbClr val="24292E"/>
              </a:buClr>
              <a:buSzPts val="3800"/>
              <a:buFont typeface="Helvetica Neue"/>
              <a:buChar char="•"/>
              <a:defRPr>
                <a:solidFill>
                  <a:srgbClr val="24292E"/>
                </a:solidFill>
              </a:defRPr>
            </a:lvl1pPr>
            <a:lvl2pPr marL="2438430" lvl="1" indent="-880544" algn="l" rtl="0">
              <a:lnSpc>
                <a:spcPct val="110000"/>
              </a:lnSpc>
              <a:spcBef>
                <a:spcPts val="0"/>
              </a:spcBef>
              <a:spcAft>
                <a:spcPts val="0"/>
              </a:spcAft>
              <a:buClr>
                <a:srgbClr val="24292E"/>
              </a:buClr>
              <a:buSzPts val="1600"/>
              <a:buFont typeface="Helvetica Neue"/>
              <a:buChar char="-"/>
              <a:defRPr>
                <a:solidFill>
                  <a:srgbClr val="24292E"/>
                </a:solidFill>
              </a:defRPr>
            </a:lvl2pPr>
            <a:lvl3pPr marL="3657646" lvl="2" indent="-880544" algn="l" rtl="0">
              <a:lnSpc>
                <a:spcPct val="110000"/>
              </a:lnSpc>
              <a:spcBef>
                <a:spcPts val="0"/>
              </a:spcBef>
              <a:spcAft>
                <a:spcPts val="0"/>
              </a:spcAft>
              <a:buClr>
                <a:srgbClr val="24292E"/>
              </a:buClr>
              <a:buSzPts val="1600"/>
              <a:buFont typeface="Helvetica Neue"/>
              <a:buChar char="-"/>
              <a:defRPr>
                <a:solidFill>
                  <a:srgbClr val="24292E"/>
                </a:solidFill>
              </a:defRPr>
            </a:lvl3pPr>
            <a:lvl4pPr marL="4876861" lvl="3" indent="-880544" algn="l" rtl="0">
              <a:lnSpc>
                <a:spcPct val="110000"/>
              </a:lnSpc>
              <a:spcBef>
                <a:spcPts val="0"/>
              </a:spcBef>
              <a:spcAft>
                <a:spcPts val="0"/>
              </a:spcAft>
              <a:buClr>
                <a:srgbClr val="24292E"/>
              </a:buClr>
              <a:buSzPts val="1600"/>
              <a:buFont typeface="Helvetica Neue"/>
              <a:buChar char="-"/>
              <a:defRPr>
                <a:solidFill>
                  <a:srgbClr val="24292E"/>
                </a:solidFill>
              </a:defRPr>
            </a:lvl4pPr>
            <a:lvl5pPr marL="6096076" lvl="4" indent="-880544" algn="l" rtl="0">
              <a:lnSpc>
                <a:spcPct val="110000"/>
              </a:lnSpc>
              <a:spcBef>
                <a:spcPts val="0"/>
              </a:spcBef>
              <a:spcAft>
                <a:spcPts val="0"/>
              </a:spcAft>
              <a:buClr>
                <a:srgbClr val="24292E"/>
              </a:buClr>
              <a:buSzPts val="1600"/>
              <a:buFont typeface="Helvetica Neue"/>
              <a:buChar char="-"/>
              <a:defRPr>
                <a:solidFill>
                  <a:srgbClr val="24292E"/>
                </a:solidFill>
              </a:defRPr>
            </a:lvl5pPr>
            <a:lvl6pPr marL="7315291" lvl="5" indent="-728142" algn="ctr" rtl="0">
              <a:lnSpc>
                <a:spcPct val="110000"/>
              </a:lnSpc>
              <a:spcBef>
                <a:spcPts val="0"/>
              </a:spcBef>
              <a:spcAft>
                <a:spcPts val="0"/>
              </a:spcAft>
              <a:buClr>
                <a:srgbClr val="FFFFFF"/>
              </a:buClr>
              <a:buSzPts val="700"/>
              <a:buChar char="-"/>
              <a:defRPr/>
            </a:lvl6pPr>
            <a:lvl7pPr marL="8534507" lvl="6" indent="-728142" algn="ctr" rtl="0">
              <a:lnSpc>
                <a:spcPct val="110000"/>
              </a:lnSpc>
              <a:spcBef>
                <a:spcPts val="0"/>
              </a:spcBef>
              <a:spcAft>
                <a:spcPts val="0"/>
              </a:spcAft>
              <a:buClr>
                <a:srgbClr val="FFFFFF"/>
              </a:buClr>
              <a:buSzPts val="700"/>
              <a:buChar char="-"/>
              <a:defRPr/>
            </a:lvl7pPr>
            <a:lvl8pPr marL="9753722" lvl="7" indent="-728142" algn="ctr" rtl="0">
              <a:lnSpc>
                <a:spcPct val="110000"/>
              </a:lnSpc>
              <a:spcBef>
                <a:spcPts val="0"/>
              </a:spcBef>
              <a:spcAft>
                <a:spcPts val="0"/>
              </a:spcAft>
              <a:buClr>
                <a:srgbClr val="FFFFFF"/>
              </a:buClr>
              <a:buSzPts val="700"/>
              <a:buChar char="-"/>
              <a:defRPr/>
            </a:lvl8pPr>
            <a:lvl9pPr marL="10972937" lvl="8" indent="-728142" algn="ctr" rtl="0">
              <a:lnSpc>
                <a:spcPct val="110000"/>
              </a:lnSpc>
              <a:spcBef>
                <a:spcPts val="0"/>
              </a:spcBef>
              <a:spcAft>
                <a:spcPts val="0"/>
              </a:spcAft>
              <a:buClr>
                <a:srgbClr val="FFFFFF"/>
              </a:buClr>
              <a:buSzPts val="700"/>
              <a:buChar char="-"/>
              <a:defRPr/>
            </a:lvl9pPr>
          </a:lstStyle>
          <a:p>
            <a:endParaRPr/>
          </a:p>
        </p:txBody>
      </p:sp>
      <p:graphicFrame>
        <p:nvGraphicFramePr>
          <p:cNvPr id="171" name="Google Shape;171;p46"/>
          <p:cNvGraphicFramePr/>
          <p:nvPr/>
        </p:nvGraphicFramePr>
        <p:xfrm>
          <a:off x="13442935" y="12838113"/>
          <a:ext cx="9461667" cy="482600"/>
        </p:xfrm>
        <a:graphic>
          <a:graphicData uri="http://schemas.openxmlformats.org/drawingml/2006/table">
            <a:tbl>
              <a:tblPr>
                <a:noFill/>
              </a:tblPr>
              <a:tblGrid>
                <a:gridCol w="9461667">
                  <a:extLst>
                    <a:ext uri="{9D8B030D-6E8A-4147-A177-3AD203B41FA5}">
                      <a16:colId xmlns:a16="http://schemas.microsoft.com/office/drawing/2014/main" val="20000"/>
                    </a:ext>
                  </a:extLst>
                </a:gridCol>
              </a:tblGrid>
              <a:tr h="482600">
                <a:tc>
                  <a:txBody>
                    <a:bodyPr/>
                    <a:lstStyle/>
                    <a:p>
                      <a:pPr marL="0" marR="0" lvl="0" indent="0" algn="r" rtl="0">
                        <a:lnSpc>
                          <a:spcPct val="100000"/>
                        </a:lnSpc>
                        <a:spcBef>
                          <a:spcPts val="0"/>
                        </a:spcBef>
                        <a:spcAft>
                          <a:spcPts val="0"/>
                        </a:spcAft>
                        <a:buClr>
                          <a:srgbClr val="586069"/>
                        </a:buClr>
                        <a:buSzPts val="900"/>
                        <a:buFont typeface="Arial"/>
                        <a:buNone/>
                      </a:pPr>
                      <a:r>
                        <a:rPr lang="en" sz="2400" b="1" u="none" strike="noStrike" cap="none">
                          <a:solidFill>
                            <a:srgbClr val="586069"/>
                          </a:solidFill>
                          <a:latin typeface="Arial"/>
                          <a:ea typeface="Arial"/>
                          <a:cs typeface="Arial"/>
                          <a:sym typeface="Arial"/>
                        </a:rPr>
                        <a:t>GitHub</a:t>
                      </a:r>
                      <a:endParaRPr sz="1300"/>
                    </a:p>
                  </a:txBody>
                  <a:tcPr marL="50800" marR="50800" marT="50800" marB="508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72" name="Google Shape;172;p46"/>
          <p:cNvGraphicFramePr/>
          <p:nvPr/>
        </p:nvGraphicFramePr>
        <p:xfrm>
          <a:off x="644083" y="12838113"/>
          <a:ext cx="10582933" cy="482600"/>
        </p:xfrm>
        <a:graphic>
          <a:graphicData uri="http://schemas.openxmlformats.org/drawingml/2006/table">
            <a:tbl>
              <a:tblPr>
                <a:noFill/>
              </a:tblPr>
              <a:tblGrid>
                <a:gridCol w="10582933">
                  <a:extLst>
                    <a:ext uri="{9D8B030D-6E8A-4147-A177-3AD203B41FA5}">
                      <a16:colId xmlns:a16="http://schemas.microsoft.com/office/drawing/2014/main" val="20000"/>
                    </a:ext>
                  </a:extLst>
                </a:gridCol>
              </a:tblGrid>
              <a:tr h="482600">
                <a:tc>
                  <a:txBody>
                    <a:bodyPr/>
                    <a:lstStyle/>
                    <a:p>
                      <a:pPr marL="0" marR="0" lvl="0" indent="0" algn="l" rtl="0">
                        <a:lnSpc>
                          <a:spcPct val="100000"/>
                        </a:lnSpc>
                        <a:spcBef>
                          <a:spcPts val="0"/>
                        </a:spcBef>
                        <a:spcAft>
                          <a:spcPts val="0"/>
                        </a:spcAft>
                        <a:buClr>
                          <a:srgbClr val="586069"/>
                        </a:buClr>
                        <a:buSzPts val="900"/>
                        <a:buFont typeface="Arial"/>
                        <a:buNone/>
                      </a:pPr>
                      <a:r>
                        <a:rPr lang="en" sz="2400" b="1" u="none" strike="noStrike" cap="none">
                          <a:solidFill>
                            <a:srgbClr val="586069"/>
                          </a:solidFill>
                          <a:latin typeface="Arial"/>
                          <a:ea typeface="Arial"/>
                          <a:cs typeface="Arial"/>
                          <a:sym typeface="Arial"/>
                        </a:rPr>
                        <a:t>How GitHub Builds and Deploys Software</a:t>
                      </a:r>
                      <a:endParaRPr sz="1300"/>
                    </a:p>
                  </a:txBody>
                  <a:tcPr marL="50800" marR="50800" marT="50800" marB="508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73" name="Google Shape;173;p46"/>
          <p:cNvSpPr txBox="1">
            <a:spLocks noGrp="1"/>
          </p:cNvSpPr>
          <p:nvPr>
            <p:ph type="sldNum" idx="12"/>
          </p:nvPr>
        </p:nvSpPr>
        <p:spPr>
          <a:xfrm>
            <a:off x="11959032" y="13081000"/>
            <a:ext cx="453600" cy="461600"/>
          </a:xfrm>
          <a:prstGeom prst="rect">
            <a:avLst/>
          </a:prstGeom>
          <a:noFill/>
          <a:ln>
            <a:noFill/>
          </a:ln>
        </p:spPr>
        <p:txBody>
          <a:bodyPr spcFirstLastPara="1" wrap="square" lIns="19050" tIns="19050" rIns="19050" bIns="19050" anchor="t" anchorCtr="0">
            <a:noAutofit/>
          </a:bodyPr>
          <a:lstStyle>
            <a:lvl1pPr marL="0" lvl="0" indent="0" algn="ctr" rtl="0">
              <a:lnSpc>
                <a:spcPct val="100000"/>
              </a:lnSpc>
              <a:spcBef>
                <a:spcPts val="0"/>
              </a:spcBef>
              <a:spcAft>
                <a:spcPts val="0"/>
              </a:spcAft>
              <a:buClr>
                <a:srgbClr val="24292F"/>
              </a:buClr>
              <a:buSzPts val="900"/>
              <a:buFont typeface="Helvetica Neue"/>
              <a:buNone/>
              <a:defRPr sz="2400" b="0">
                <a:solidFill>
                  <a:srgbClr val="24292F"/>
                </a:solidFill>
              </a:defRPr>
            </a:lvl1pPr>
            <a:lvl2pPr marL="0" lvl="1" indent="0" algn="ctr" rtl="0">
              <a:lnSpc>
                <a:spcPct val="100000"/>
              </a:lnSpc>
              <a:spcBef>
                <a:spcPts val="0"/>
              </a:spcBef>
              <a:spcAft>
                <a:spcPts val="0"/>
              </a:spcAft>
              <a:buClr>
                <a:srgbClr val="24292F"/>
              </a:buClr>
              <a:buSzPts val="900"/>
              <a:buFont typeface="Helvetica Neue"/>
              <a:buNone/>
              <a:defRPr sz="2400" b="0">
                <a:solidFill>
                  <a:srgbClr val="24292F"/>
                </a:solidFill>
              </a:defRPr>
            </a:lvl2pPr>
            <a:lvl3pPr marL="0" lvl="2" indent="0" algn="ctr" rtl="0">
              <a:lnSpc>
                <a:spcPct val="100000"/>
              </a:lnSpc>
              <a:spcBef>
                <a:spcPts val="0"/>
              </a:spcBef>
              <a:spcAft>
                <a:spcPts val="0"/>
              </a:spcAft>
              <a:buClr>
                <a:srgbClr val="24292F"/>
              </a:buClr>
              <a:buSzPts val="900"/>
              <a:buFont typeface="Helvetica Neue"/>
              <a:buNone/>
              <a:defRPr sz="2400" b="0">
                <a:solidFill>
                  <a:srgbClr val="24292F"/>
                </a:solidFill>
              </a:defRPr>
            </a:lvl3pPr>
            <a:lvl4pPr marL="0" lvl="3" indent="0" algn="ctr" rtl="0">
              <a:lnSpc>
                <a:spcPct val="100000"/>
              </a:lnSpc>
              <a:spcBef>
                <a:spcPts val="0"/>
              </a:spcBef>
              <a:spcAft>
                <a:spcPts val="0"/>
              </a:spcAft>
              <a:buClr>
                <a:srgbClr val="24292F"/>
              </a:buClr>
              <a:buSzPts val="900"/>
              <a:buFont typeface="Helvetica Neue"/>
              <a:buNone/>
              <a:defRPr sz="2400" b="0">
                <a:solidFill>
                  <a:srgbClr val="24292F"/>
                </a:solidFill>
              </a:defRPr>
            </a:lvl4pPr>
            <a:lvl5pPr marL="0" lvl="4" indent="0" algn="ctr" rtl="0">
              <a:lnSpc>
                <a:spcPct val="100000"/>
              </a:lnSpc>
              <a:spcBef>
                <a:spcPts val="0"/>
              </a:spcBef>
              <a:spcAft>
                <a:spcPts val="0"/>
              </a:spcAft>
              <a:buClr>
                <a:srgbClr val="24292F"/>
              </a:buClr>
              <a:buSzPts val="900"/>
              <a:buFont typeface="Helvetica Neue"/>
              <a:buNone/>
              <a:defRPr sz="2400" b="0">
                <a:solidFill>
                  <a:srgbClr val="24292F"/>
                </a:solidFill>
              </a:defRPr>
            </a:lvl5pPr>
            <a:lvl6pPr marL="0" lvl="5" indent="0" algn="ctr" rtl="0">
              <a:lnSpc>
                <a:spcPct val="100000"/>
              </a:lnSpc>
              <a:spcBef>
                <a:spcPts val="0"/>
              </a:spcBef>
              <a:spcAft>
                <a:spcPts val="0"/>
              </a:spcAft>
              <a:buClr>
                <a:srgbClr val="24292F"/>
              </a:buClr>
              <a:buSzPts val="900"/>
              <a:buFont typeface="Helvetica Neue"/>
              <a:buNone/>
              <a:defRPr sz="2400" b="0">
                <a:solidFill>
                  <a:srgbClr val="24292F"/>
                </a:solidFill>
              </a:defRPr>
            </a:lvl6pPr>
            <a:lvl7pPr marL="0" lvl="6" indent="0" algn="ctr" rtl="0">
              <a:lnSpc>
                <a:spcPct val="100000"/>
              </a:lnSpc>
              <a:spcBef>
                <a:spcPts val="0"/>
              </a:spcBef>
              <a:spcAft>
                <a:spcPts val="0"/>
              </a:spcAft>
              <a:buClr>
                <a:srgbClr val="24292F"/>
              </a:buClr>
              <a:buSzPts val="900"/>
              <a:buFont typeface="Helvetica Neue"/>
              <a:buNone/>
              <a:defRPr sz="2400" b="0">
                <a:solidFill>
                  <a:srgbClr val="24292F"/>
                </a:solidFill>
              </a:defRPr>
            </a:lvl7pPr>
            <a:lvl8pPr marL="0" lvl="7" indent="0" algn="ctr" rtl="0">
              <a:lnSpc>
                <a:spcPct val="100000"/>
              </a:lnSpc>
              <a:spcBef>
                <a:spcPts val="0"/>
              </a:spcBef>
              <a:spcAft>
                <a:spcPts val="0"/>
              </a:spcAft>
              <a:buClr>
                <a:srgbClr val="24292F"/>
              </a:buClr>
              <a:buSzPts val="900"/>
              <a:buFont typeface="Helvetica Neue"/>
              <a:buNone/>
              <a:defRPr sz="2400" b="0">
                <a:solidFill>
                  <a:srgbClr val="24292F"/>
                </a:solidFill>
              </a:defRPr>
            </a:lvl8pPr>
            <a:lvl9pPr marL="0" lvl="8" indent="0" algn="ctr" rtl="0">
              <a:lnSpc>
                <a:spcPct val="100000"/>
              </a:lnSpc>
              <a:spcBef>
                <a:spcPts val="0"/>
              </a:spcBef>
              <a:spcAft>
                <a:spcPts val="0"/>
              </a:spcAft>
              <a:buClr>
                <a:srgbClr val="24292F"/>
              </a:buClr>
              <a:buSzPts val="900"/>
              <a:buFont typeface="Helvetica Neue"/>
              <a:buNone/>
              <a:defRPr sz="2400" b="0">
                <a:solidFill>
                  <a:srgbClr val="24292F"/>
                </a:solidFill>
              </a:defRPr>
            </a:lvl9pPr>
          </a:lstStyle>
          <a:p>
            <a:fld id="{00000000-1234-1234-1234-123412341234}" type="slidenum">
              <a:rPr lang="en" smtClean="0"/>
              <a:pPr/>
              <a:t>‹#›</a:t>
            </a:fld>
            <a:endParaRPr lang="en" sz="2933">
              <a:solidFill>
                <a:srgbClr val="000000"/>
              </a:solidFill>
            </a:endParaRPr>
          </a:p>
        </p:txBody>
      </p:sp>
    </p:spTree>
    <p:extLst>
      <p:ext uri="{BB962C8B-B14F-4D97-AF65-F5344CB8AC3E}">
        <p14:creationId xmlns:p14="http://schemas.microsoft.com/office/powerpoint/2010/main" val="176858765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Statement + Label Light">
  <p:cSld name="Statement + Label Light">
    <p:bg>
      <p:bgPr>
        <a:solidFill>
          <a:srgbClr val="FFFFFF"/>
        </a:solidFill>
        <a:effectLst/>
      </p:bgPr>
    </p:bg>
    <p:spTree>
      <p:nvGrpSpPr>
        <p:cNvPr id="1" name="Shape 174"/>
        <p:cNvGrpSpPr/>
        <p:nvPr/>
      </p:nvGrpSpPr>
      <p:grpSpPr>
        <a:xfrm>
          <a:off x="0" y="0"/>
          <a:ext cx="0" cy="0"/>
          <a:chOff x="0" y="0"/>
          <a:chExt cx="0" cy="0"/>
        </a:xfrm>
      </p:grpSpPr>
      <p:sp>
        <p:nvSpPr>
          <p:cNvPr id="175" name="Google Shape;175;p47"/>
          <p:cNvSpPr txBox="1">
            <a:spLocks noGrp="1"/>
          </p:cNvSpPr>
          <p:nvPr>
            <p:ph type="body" idx="1"/>
          </p:nvPr>
        </p:nvSpPr>
        <p:spPr>
          <a:xfrm>
            <a:off x="1016000" y="812800"/>
            <a:ext cx="22352000" cy="635200"/>
          </a:xfrm>
          <a:prstGeom prst="rect">
            <a:avLst/>
          </a:prstGeom>
          <a:noFill/>
          <a:ln>
            <a:noFill/>
          </a:ln>
        </p:spPr>
        <p:txBody>
          <a:bodyPr spcFirstLastPara="1" wrap="square" lIns="19050" tIns="19050" rIns="19050" bIns="19050" anchor="t" anchorCtr="0">
            <a:noAutofit/>
          </a:bodyPr>
          <a:lstStyle>
            <a:lvl1pPr marL="1219215" lvl="0" indent="-846677" algn="l" rtl="0">
              <a:lnSpc>
                <a:spcPct val="100000"/>
              </a:lnSpc>
              <a:spcBef>
                <a:spcPts val="0"/>
              </a:spcBef>
              <a:spcAft>
                <a:spcPts val="0"/>
              </a:spcAft>
              <a:buClr>
                <a:srgbClr val="0366D6"/>
              </a:buClr>
              <a:buSzPts val="1400"/>
              <a:buFont typeface="Arial"/>
              <a:buChar char="•"/>
              <a:defRPr sz="3733" b="1">
                <a:solidFill>
                  <a:srgbClr val="0366D6"/>
                </a:solidFill>
                <a:latin typeface="Arial"/>
                <a:ea typeface="Arial"/>
                <a:cs typeface="Arial"/>
                <a:sym typeface="Arial"/>
              </a:defRPr>
            </a:lvl1pPr>
            <a:lvl2pPr marL="2438430" lvl="1" indent="-846677" algn="l" rtl="0">
              <a:lnSpc>
                <a:spcPct val="100000"/>
              </a:lnSpc>
              <a:spcBef>
                <a:spcPts val="0"/>
              </a:spcBef>
              <a:spcAft>
                <a:spcPts val="0"/>
              </a:spcAft>
              <a:buClr>
                <a:srgbClr val="0366D6"/>
              </a:buClr>
              <a:buSzPts val="1400"/>
              <a:buFont typeface="Arial"/>
              <a:buChar char="-"/>
              <a:defRPr sz="3733" b="1">
                <a:solidFill>
                  <a:srgbClr val="0366D6"/>
                </a:solidFill>
                <a:latin typeface="Arial"/>
                <a:ea typeface="Arial"/>
                <a:cs typeface="Arial"/>
                <a:sym typeface="Arial"/>
              </a:defRPr>
            </a:lvl2pPr>
            <a:lvl3pPr marL="3657646" lvl="2" indent="-846677" algn="l" rtl="0">
              <a:lnSpc>
                <a:spcPct val="100000"/>
              </a:lnSpc>
              <a:spcBef>
                <a:spcPts val="0"/>
              </a:spcBef>
              <a:spcAft>
                <a:spcPts val="0"/>
              </a:spcAft>
              <a:buClr>
                <a:srgbClr val="0366D6"/>
              </a:buClr>
              <a:buSzPts val="1400"/>
              <a:buFont typeface="Arial"/>
              <a:buChar char="-"/>
              <a:defRPr sz="3733" b="1">
                <a:solidFill>
                  <a:srgbClr val="0366D6"/>
                </a:solidFill>
                <a:latin typeface="Arial"/>
                <a:ea typeface="Arial"/>
                <a:cs typeface="Arial"/>
                <a:sym typeface="Arial"/>
              </a:defRPr>
            </a:lvl3pPr>
            <a:lvl4pPr marL="4876861" lvl="3" indent="-846677" algn="l" rtl="0">
              <a:lnSpc>
                <a:spcPct val="100000"/>
              </a:lnSpc>
              <a:spcBef>
                <a:spcPts val="0"/>
              </a:spcBef>
              <a:spcAft>
                <a:spcPts val="0"/>
              </a:spcAft>
              <a:buClr>
                <a:srgbClr val="0366D6"/>
              </a:buClr>
              <a:buSzPts val="1400"/>
              <a:buFont typeface="Arial"/>
              <a:buChar char="-"/>
              <a:defRPr sz="3733" b="1">
                <a:solidFill>
                  <a:srgbClr val="0366D6"/>
                </a:solidFill>
                <a:latin typeface="Arial"/>
                <a:ea typeface="Arial"/>
                <a:cs typeface="Arial"/>
                <a:sym typeface="Arial"/>
              </a:defRPr>
            </a:lvl4pPr>
            <a:lvl5pPr marL="6096076" lvl="4" indent="-846677" algn="l" rtl="0">
              <a:lnSpc>
                <a:spcPct val="100000"/>
              </a:lnSpc>
              <a:spcBef>
                <a:spcPts val="0"/>
              </a:spcBef>
              <a:spcAft>
                <a:spcPts val="0"/>
              </a:spcAft>
              <a:buClr>
                <a:srgbClr val="0366D6"/>
              </a:buClr>
              <a:buSzPts val="1400"/>
              <a:buFont typeface="Arial"/>
              <a:buChar char="-"/>
              <a:defRPr sz="3733" b="1">
                <a:solidFill>
                  <a:srgbClr val="0366D6"/>
                </a:solidFill>
                <a:latin typeface="Arial"/>
                <a:ea typeface="Arial"/>
                <a:cs typeface="Arial"/>
                <a:sym typeface="Arial"/>
              </a:defRPr>
            </a:lvl5pPr>
            <a:lvl6pPr marL="7315291" lvl="5" indent="-728142" algn="ctr" rtl="0">
              <a:lnSpc>
                <a:spcPct val="110000"/>
              </a:lnSpc>
              <a:spcBef>
                <a:spcPts val="0"/>
              </a:spcBef>
              <a:spcAft>
                <a:spcPts val="0"/>
              </a:spcAft>
              <a:buClr>
                <a:srgbClr val="FFFFFF"/>
              </a:buClr>
              <a:buSzPts val="700"/>
              <a:buChar char="-"/>
              <a:defRPr/>
            </a:lvl6pPr>
            <a:lvl7pPr marL="8534507" lvl="6" indent="-728142" algn="ctr" rtl="0">
              <a:lnSpc>
                <a:spcPct val="110000"/>
              </a:lnSpc>
              <a:spcBef>
                <a:spcPts val="0"/>
              </a:spcBef>
              <a:spcAft>
                <a:spcPts val="0"/>
              </a:spcAft>
              <a:buClr>
                <a:srgbClr val="FFFFFF"/>
              </a:buClr>
              <a:buSzPts val="700"/>
              <a:buChar char="-"/>
              <a:defRPr/>
            </a:lvl7pPr>
            <a:lvl8pPr marL="9753722" lvl="7" indent="-728142" algn="ctr" rtl="0">
              <a:lnSpc>
                <a:spcPct val="110000"/>
              </a:lnSpc>
              <a:spcBef>
                <a:spcPts val="0"/>
              </a:spcBef>
              <a:spcAft>
                <a:spcPts val="0"/>
              </a:spcAft>
              <a:buClr>
                <a:srgbClr val="FFFFFF"/>
              </a:buClr>
              <a:buSzPts val="700"/>
              <a:buChar char="-"/>
              <a:defRPr/>
            </a:lvl8pPr>
            <a:lvl9pPr marL="10972937" lvl="8" indent="-728142" algn="ctr" rtl="0">
              <a:lnSpc>
                <a:spcPct val="110000"/>
              </a:lnSpc>
              <a:spcBef>
                <a:spcPts val="0"/>
              </a:spcBef>
              <a:spcAft>
                <a:spcPts val="0"/>
              </a:spcAft>
              <a:buClr>
                <a:srgbClr val="FFFFFF"/>
              </a:buClr>
              <a:buSzPts val="700"/>
              <a:buChar char="-"/>
              <a:defRPr/>
            </a:lvl9pPr>
          </a:lstStyle>
          <a:p>
            <a:endParaRPr/>
          </a:p>
        </p:txBody>
      </p:sp>
      <p:pic>
        <p:nvPicPr>
          <p:cNvPr id="176" name="Google Shape;176;p47" descr="footer-mark-github.pdf"/>
          <p:cNvPicPr preferRelativeResize="0"/>
          <p:nvPr/>
        </p:nvPicPr>
        <p:blipFill rotWithShape="1">
          <a:blip r:embed="rId2">
            <a:alphaModFix/>
          </a:blip>
          <a:srcRect/>
          <a:stretch/>
        </p:blipFill>
        <p:spPr>
          <a:xfrm>
            <a:off x="23114000" y="12825411"/>
            <a:ext cx="508000" cy="508000"/>
          </a:xfrm>
          <a:prstGeom prst="rect">
            <a:avLst/>
          </a:prstGeom>
          <a:noFill/>
          <a:ln>
            <a:noFill/>
          </a:ln>
        </p:spPr>
      </p:pic>
      <p:sp>
        <p:nvSpPr>
          <p:cNvPr id="177" name="Google Shape;177;p47"/>
          <p:cNvSpPr txBox="1">
            <a:spLocks noGrp="1"/>
          </p:cNvSpPr>
          <p:nvPr>
            <p:ph type="title"/>
          </p:nvPr>
        </p:nvSpPr>
        <p:spPr>
          <a:xfrm>
            <a:off x="1016000" y="1574800"/>
            <a:ext cx="22352000" cy="10566400"/>
          </a:xfrm>
          <a:prstGeom prst="rect">
            <a:avLst/>
          </a:prstGeom>
          <a:noFill/>
          <a:ln>
            <a:noFill/>
          </a:ln>
        </p:spPr>
        <p:txBody>
          <a:bodyPr spcFirstLastPara="1" wrap="square" lIns="19050" tIns="19050" rIns="19050" bIns="19050" anchor="t" anchorCtr="0">
            <a:noAutofit/>
          </a:bodyPr>
          <a:lstStyle>
            <a:lvl1pPr lvl="0" algn="l" rtl="0">
              <a:lnSpc>
                <a:spcPct val="100000"/>
              </a:lnSpc>
              <a:spcBef>
                <a:spcPts val="0"/>
              </a:spcBef>
              <a:spcAft>
                <a:spcPts val="0"/>
              </a:spcAft>
              <a:buClr>
                <a:srgbClr val="24292F"/>
              </a:buClr>
              <a:buSzPts val="2700"/>
              <a:buFont typeface="Helvetica Neue"/>
              <a:buNone/>
              <a:defRPr sz="7200">
                <a:solidFill>
                  <a:srgbClr val="24292F"/>
                </a:solidFill>
              </a:defRPr>
            </a:lvl1pPr>
            <a:lvl2pPr lvl="1" algn="ctr" rtl="0">
              <a:lnSpc>
                <a:spcPct val="100000"/>
              </a:lnSpc>
              <a:spcBef>
                <a:spcPts val="0"/>
              </a:spcBef>
              <a:spcAft>
                <a:spcPts val="0"/>
              </a:spcAft>
              <a:buClr>
                <a:srgbClr val="FFFFFF"/>
              </a:buClr>
              <a:buSzPts val="700"/>
              <a:buNone/>
              <a:defRPr/>
            </a:lvl2pPr>
            <a:lvl3pPr lvl="2" algn="ctr" rtl="0">
              <a:lnSpc>
                <a:spcPct val="100000"/>
              </a:lnSpc>
              <a:spcBef>
                <a:spcPts val="0"/>
              </a:spcBef>
              <a:spcAft>
                <a:spcPts val="0"/>
              </a:spcAft>
              <a:buClr>
                <a:srgbClr val="FFFFFF"/>
              </a:buClr>
              <a:buSzPts val="700"/>
              <a:buNone/>
              <a:defRPr/>
            </a:lvl3pPr>
            <a:lvl4pPr lvl="3" algn="ctr" rtl="0">
              <a:lnSpc>
                <a:spcPct val="100000"/>
              </a:lnSpc>
              <a:spcBef>
                <a:spcPts val="0"/>
              </a:spcBef>
              <a:spcAft>
                <a:spcPts val="0"/>
              </a:spcAft>
              <a:buClr>
                <a:srgbClr val="FFFFFF"/>
              </a:buClr>
              <a:buSzPts val="700"/>
              <a:buNone/>
              <a:defRPr/>
            </a:lvl4pPr>
            <a:lvl5pPr lvl="4" algn="ctr" rtl="0">
              <a:lnSpc>
                <a:spcPct val="100000"/>
              </a:lnSpc>
              <a:spcBef>
                <a:spcPts val="0"/>
              </a:spcBef>
              <a:spcAft>
                <a:spcPts val="0"/>
              </a:spcAft>
              <a:buClr>
                <a:srgbClr val="FFFFFF"/>
              </a:buClr>
              <a:buSzPts val="700"/>
              <a:buNone/>
              <a:defRPr/>
            </a:lvl5pPr>
            <a:lvl6pPr lvl="5" algn="ctr" rtl="0">
              <a:lnSpc>
                <a:spcPct val="100000"/>
              </a:lnSpc>
              <a:spcBef>
                <a:spcPts val="0"/>
              </a:spcBef>
              <a:spcAft>
                <a:spcPts val="0"/>
              </a:spcAft>
              <a:buClr>
                <a:srgbClr val="FFFFFF"/>
              </a:buClr>
              <a:buSzPts val="700"/>
              <a:buNone/>
              <a:defRPr/>
            </a:lvl6pPr>
            <a:lvl7pPr lvl="6" algn="ctr" rtl="0">
              <a:lnSpc>
                <a:spcPct val="100000"/>
              </a:lnSpc>
              <a:spcBef>
                <a:spcPts val="0"/>
              </a:spcBef>
              <a:spcAft>
                <a:spcPts val="0"/>
              </a:spcAft>
              <a:buClr>
                <a:srgbClr val="FFFFFF"/>
              </a:buClr>
              <a:buSzPts val="700"/>
              <a:buNone/>
              <a:defRPr/>
            </a:lvl7pPr>
            <a:lvl8pPr lvl="7" algn="ctr" rtl="0">
              <a:lnSpc>
                <a:spcPct val="100000"/>
              </a:lnSpc>
              <a:spcBef>
                <a:spcPts val="0"/>
              </a:spcBef>
              <a:spcAft>
                <a:spcPts val="0"/>
              </a:spcAft>
              <a:buClr>
                <a:srgbClr val="FFFFFF"/>
              </a:buClr>
              <a:buSzPts val="700"/>
              <a:buNone/>
              <a:defRPr/>
            </a:lvl8pPr>
            <a:lvl9pPr lvl="8" algn="ctr" rtl="0">
              <a:lnSpc>
                <a:spcPct val="100000"/>
              </a:lnSpc>
              <a:spcBef>
                <a:spcPts val="0"/>
              </a:spcBef>
              <a:spcAft>
                <a:spcPts val="0"/>
              </a:spcAft>
              <a:buClr>
                <a:srgbClr val="FFFFFF"/>
              </a:buClr>
              <a:buSzPts val="700"/>
              <a:buNone/>
              <a:defRPr/>
            </a:lvl9pPr>
          </a:lstStyle>
          <a:p>
            <a:endParaRPr/>
          </a:p>
        </p:txBody>
      </p:sp>
      <p:graphicFrame>
        <p:nvGraphicFramePr>
          <p:cNvPr id="178" name="Google Shape;178;p47"/>
          <p:cNvGraphicFramePr/>
          <p:nvPr/>
        </p:nvGraphicFramePr>
        <p:xfrm>
          <a:off x="13442935" y="12838113"/>
          <a:ext cx="9461667" cy="482600"/>
        </p:xfrm>
        <a:graphic>
          <a:graphicData uri="http://schemas.openxmlformats.org/drawingml/2006/table">
            <a:tbl>
              <a:tblPr>
                <a:noFill/>
              </a:tblPr>
              <a:tblGrid>
                <a:gridCol w="9461667">
                  <a:extLst>
                    <a:ext uri="{9D8B030D-6E8A-4147-A177-3AD203B41FA5}">
                      <a16:colId xmlns:a16="http://schemas.microsoft.com/office/drawing/2014/main" val="20000"/>
                    </a:ext>
                  </a:extLst>
                </a:gridCol>
              </a:tblGrid>
              <a:tr h="482600">
                <a:tc>
                  <a:txBody>
                    <a:bodyPr/>
                    <a:lstStyle/>
                    <a:p>
                      <a:pPr marL="0" marR="0" lvl="0" indent="0" algn="r" rtl="0">
                        <a:lnSpc>
                          <a:spcPct val="100000"/>
                        </a:lnSpc>
                        <a:spcBef>
                          <a:spcPts val="0"/>
                        </a:spcBef>
                        <a:spcAft>
                          <a:spcPts val="0"/>
                        </a:spcAft>
                        <a:buClr>
                          <a:srgbClr val="586069"/>
                        </a:buClr>
                        <a:buSzPts val="900"/>
                        <a:buFont typeface="Arial"/>
                        <a:buNone/>
                      </a:pPr>
                      <a:r>
                        <a:rPr lang="en" sz="2400" b="1" u="none" strike="noStrike" cap="none">
                          <a:solidFill>
                            <a:srgbClr val="586069"/>
                          </a:solidFill>
                          <a:latin typeface="Arial"/>
                          <a:ea typeface="Arial"/>
                          <a:cs typeface="Arial"/>
                          <a:sym typeface="Arial"/>
                        </a:rPr>
                        <a:t>GitHub</a:t>
                      </a:r>
                      <a:endParaRPr sz="1300"/>
                    </a:p>
                  </a:txBody>
                  <a:tcPr marL="50800" marR="50800" marT="50800" marB="508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79" name="Google Shape;179;p47"/>
          <p:cNvGraphicFramePr/>
          <p:nvPr/>
        </p:nvGraphicFramePr>
        <p:xfrm>
          <a:off x="644083" y="12838113"/>
          <a:ext cx="10582933" cy="482600"/>
        </p:xfrm>
        <a:graphic>
          <a:graphicData uri="http://schemas.openxmlformats.org/drawingml/2006/table">
            <a:tbl>
              <a:tblPr>
                <a:noFill/>
              </a:tblPr>
              <a:tblGrid>
                <a:gridCol w="10582933">
                  <a:extLst>
                    <a:ext uri="{9D8B030D-6E8A-4147-A177-3AD203B41FA5}">
                      <a16:colId xmlns:a16="http://schemas.microsoft.com/office/drawing/2014/main" val="20000"/>
                    </a:ext>
                  </a:extLst>
                </a:gridCol>
              </a:tblGrid>
              <a:tr h="482600">
                <a:tc>
                  <a:txBody>
                    <a:bodyPr/>
                    <a:lstStyle/>
                    <a:p>
                      <a:pPr marL="0" marR="0" lvl="0" indent="0" algn="l" rtl="0">
                        <a:lnSpc>
                          <a:spcPct val="100000"/>
                        </a:lnSpc>
                        <a:spcBef>
                          <a:spcPts val="0"/>
                        </a:spcBef>
                        <a:spcAft>
                          <a:spcPts val="0"/>
                        </a:spcAft>
                        <a:buClr>
                          <a:srgbClr val="586069"/>
                        </a:buClr>
                        <a:buSzPts val="900"/>
                        <a:buFont typeface="Arial"/>
                        <a:buNone/>
                      </a:pPr>
                      <a:r>
                        <a:rPr lang="en" sz="2400" b="1" u="none" strike="noStrike" cap="none">
                          <a:solidFill>
                            <a:srgbClr val="586069"/>
                          </a:solidFill>
                          <a:latin typeface="Arial"/>
                          <a:ea typeface="Arial"/>
                          <a:cs typeface="Arial"/>
                          <a:sym typeface="Arial"/>
                        </a:rPr>
                        <a:t>How GitHub Builds and Deploys Software</a:t>
                      </a:r>
                      <a:endParaRPr sz="1300"/>
                    </a:p>
                  </a:txBody>
                  <a:tcPr marL="50800" marR="50800" marT="50800" marB="508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80" name="Google Shape;180;p47"/>
          <p:cNvSpPr txBox="1">
            <a:spLocks noGrp="1"/>
          </p:cNvSpPr>
          <p:nvPr>
            <p:ph type="sldNum" idx="12"/>
          </p:nvPr>
        </p:nvSpPr>
        <p:spPr>
          <a:xfrm>
            <a:off x="11959032" y="13081000"/>
            <a:ext cx="453600" cy="461600"/>
          </a:xfrm>
          <a:prstGeom prst="rect">
            <a:avLst/>
          </a:prstGeom>
          <a:noFill/>
          <a:ln>
            <a:noFill/>
          </a:ln>
        </p:spPr>
        <p:txBody>
          <a:bodyPr spcFirstLastPara="1" wrap="square" lIns="19050" tIns="19050" rIns="19050" bIns="19050" anchor="t" anchorCtr="0">
            <a:noAutofit/>
          </a:bodyPr>
          <a:lstStyle>
            <a:lvl1pPr marL="0" lvl="0" indent="0" algn="ctr" rtl="0">
              <a:lnSpc>
                <a:spcPct val="100000"/>
              </a:lnSpc>
              <a:spcBef>
                <a:spcPts val="0"/>
              </a:spcBef>
              <a:spcAft>
                <a:spcPts val="0"/>
              </a:spcAft>
              <a:buClr>
                <a:srgbClr val="24292F"/>
              </a:buClr>
              <a:buSzPts val="900"/>
              <a:buFont typeface="Helvetica Neue"/>
              <a:buNone/>
              <a:defRPr sz="2400" b="0">
                <a:solidFill>
                  <a:srgbClr val="24292F"/>
                </a:solidFill>
              </a:defRPr>
            </a:lvl1pPr>
            <a:lvl2pPr marL="0" lvl="1" indent="0" algn="ctr" rtl="0">
              <a:lnSpc>
                <a:spcPct val="100000"/>
              </a:lnSpc>
              <a:spcBef>
                <a:spcPts val="0"/>
              </a:spcBef>
              <a:spcAft>
                <a:spcPts val="0"/>
              </a:spcAft>
              <a:buClr>
                <a:srgbClr val="24292F"/>
              </a:buClr>
              <a:buSzPts val="900"/>
              <a:buFont typeface="Helvetica Neue"/>
              <a:buNone/>
              <a:defRPr sz="2400" b="0">
                <a:solidFill>
                  <a:srgbClr val="24292F"/>
                </a:solidFill>
              </a:defRPr>
            </a:lvl2pPr>
            <a:lvl3pPr marL="0" lvl="2" indent="0" algn="ctr" rtl="0">
              <a:lnSpc>
                <a:spcPct val="100000"/>
              </a:lnSpc>
              <a:spcBef>
                <a:spcPts val="0"/>
              </a:spcBef>
              <a:spcAft>
                <a:spcPts val="0"/>
              </a:spcAft>
              <a:buClr>
                <a:srgbClr val="24292F"/>
              </a:buClr>
              <a:buSzPts val="900"/>
              <a:buFont typeface="Helvetica Neue"/>
              <a:buNone/>
              <a:defRPr sz="2400" b="0">
                <a:solidFill>
                  <a:srgbClr val="24292F"/>
                </a:solidFill>
              </a:defRPr>
            </a:lvl3pPr>
            <a:lvl4pPr marL="0" lvl="3" indent="0" algn="ctr" rtl="0">
              <a:lnSpc>
                <a:spcPct val="100000"/>
              </a:lnSpc>
              <a:spcBef>
                <a:spcPts val="0"/>
              </a:spcBef>
              <a:spcAft>
                <a:spcPts val="0"/>
              </a:spcAft>
              <a:buClr>
                <a:srgbClr val="24292F"/>
              </a:buClr>
              <a:buSzPts val="900"/>
              <a:buFont typeface="Helvetica Neue"/>
              <a:buNone/>
              <a:defRPr sz="2400" b="0">
                <a:solidFill>
                  <a:srgbClr val="24292F"/>
                </a:solidFill>
              </a:defRPr>
            </a:lvl4pPr>
            <a:lvl5pPr marL="0" lvl="4" indent="0" algn="ctr" rtl="0">
              <a:lnSpc>
                <a:spcPct val="100000"/>
              </a:lnSpc>
              <a:spcBef>
                <a:spcPts val="0"/>
              </a:spcBef>
              <a:spcAft>
                <a:spcPts val="0"/>
              </a:spcAft>
              <a:buClr>
                <a:srgbClr val="24292F"/>
              </a:buClr>
              <a:buSzPts val="900"/>
              <a:buFont typeface="Helvetica Neue"/>
              <a:buNone/>
              <a:defRPr sz="2400" b="0">
                <a:solidFill>
                  <a:srgbClr val="24292F"/>
                </a:solidFill>
              </a:defRPr>
            </a:lvl5pPr>
            <a:lvl6pPr marL="0" lvl="5" indent="0" algn="ctr" rtl="0">
              <a:lnSpc>
                <a:spcPct val="100000"/>
              </a:lnSpc>
              <a:spcBef>
                <a:spcPts val="0"/>
              </a:spcBef>
              <a:spcAft>
                <a:spcPts val="0"/>
              </a:spcAft>
              <a:buClr>
                <a:srgbClr val="24292F"/>
              </a:buClr>
              <a:buSzPts val="900"/>
              <a:buFont typeface="Helvetica Neue"/>
              <a:buNone/>
              <a:defRPr sz="2400" b="0">
                <a:solidFill>
                  <a:srgbClr val="24292F"/>
                </a:solidFill>
              </a:defRPr>
            </a:lvl6pPr>
            <a:lvl7pPr marL="0" lvl="6" indent="0" algn="ctr" rtl="0">
              <a:lnSpc>
                <a:spcPct val="100000"/>
              </a:lnSpc>
              <a:spcBef>
                <a:spcPts val="0"/>
              </a:spcBef>
              <a:spcAft>
                <a:spcPts val="0"/>
              </a:spcAft>
              <a:buClr>
                <a:srgbClr val="24292F"/>
              </a:buClr>
              <a:buSzPts val="900"/>
              <a:buFont typeface="Helvetica Neue"/>
              <a:buNone/>
              <a:defRPr sz="2400" b="0">
                <a:solidFill>
                  <a:srgbClr val="24292F"/>
                </a:solidFill>
              </a:defRPr>
            </a:lvl7pPr>
            <a:lvl8pPr marL="0" lvl="7" indent="0" algn="ctr" rtl="0">
              <a:lnSpc>
                <a:spcPct val="100000"/>
              </a:lnSpc>
              <a:spcBef>
                <a:spcPts val="0"/>
              </a:spcBef>
              <a:spcAft>
                <a:spcPts val="0"/>
              </a:spcAft>
              <a:buClr>
                <a:srgbClr val="24292F"/>
              </a:buClr>
              <a:buSzPts val="900"/>
              <a:buFont typeface="Helvetica Neue"/>
              <a:buNone/>
              <a:defRPr sz="2400" b="0">
                <a:solidFill>
                  <a:srgbClr val="24292F"/>
                </a:solidFill>
              </a:defRPr>
            </a:lvl8pPr>
            <a:lvl9pPr marL="0" lvl="8" indent="0" algn="ctr" rtl="0">
              <a:lnSpc>
                <a:spcPct val="100000"/>
              </a:lnSpc>
              <a:spcBef>
                <a:spcPts val="0"/>
              </a:spcBef>
              <a:spcAft>
                <a:spcPts val="0"/>
              </a:spcAft>
              <a:buClr>
                <a:srgbClr val="24292F"/>
              </a:buClr>
              <a:buSzPts val="900"/>
              <a:buFont typeface="Helvetica Neue"/>
              <a:buNone/>
              <a:defRPr sz="2400" b="0">
                <a:solidFill>
                  <a:srgbClr val="24292F"/>
                </a:solidFill>
              </a:defRPr>
            </a:lvl9pPr>
          </a:lstStyle>
          <a:p>
            <a:fld id="{00000000-1234-1234-1234-123412341234}" type="slidenum">
              <a:rPr lang="en" smtClean="0"/>
              <a:pPr/>
              <a:t>‹#›</a:t>
            </a:fld>
            <a:endParaRPr lang="en" sz="2933">
              <a:solidFill>
                <a:srgbClr val="000000"/>
              </a:solidFill>
            </a:endParaRPr>
          </a:p>
        </p:txBody>
      </p:sp>
    </p:spTree>
    <p:extLst>
      <p:ext uri="{BB962C8B-B14F-4D97-AF65-F5344CB8AC3E}">
        <p14:creationId xmlns:p14="http://schemas.microsoft.com/office/powerpoint/2010/main" val="332948068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1. Section Title - Blue">
  <p:cSld name="1. Section Title - Blue">
    <p:bg>
      <p:bgPr>
        <a:solidFill>
          <a:srgbClr val="1658C5"/>
        </a:solidFill>
        <a:effectLst/>
      </p:bgPr>
    </p:bg>
    <p:spTree>
      <p:nvGrpSpPr>
        <p:cNvPr id="1" name="Shape 86"/>
        <p:cNvGrpSpPr/>
        <p:nvPr/>
      </p:nvGrpSpPr>
      <p:grpSpPr>
        <a:xfrm>
          <a:off x="0" y="0"/>
          <a:ext cx="0" cy="0"/>
          <a:chOff x="0" y="0"/>
          <a:chExt cx="0" cy="0"/>
        </a:xfrm>
      </p:grpSpPr>
      <p:sp>
        <p:nvSpPr>
          <p:cNvPr id="87" name="Google Shape;87;p23"/>
          <p:cNvSpPr txBox="1">
            <a:spLocks noGrp="1"/>
          </p:cNvSpPr>
          <p:nvPr>
            <p:ph type="title"/>
          </p:nvPr>
        </p:nvSpPr>
        <p:spPr>
          <a:xfrm>
            <a:off x="1219200" y="1371600"/>
            <a:ext cx="21945600" cy="109728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4800"/>
              <a:buNone/>
              <a:defRPr sz="12800"/>
            </a:lvl1pPr>
            <a:lvl2pPr lvl="1" algn="l" rtl="0">
              <a:lnSpc>
                <a:spcPct val="100000"/>
              </a:lnSpc>
              <a:spcBef>
                <a:spcPts val="0"/>
              </a:spcBef>
              <a:spcAft>
                <a:spcPts val="0"/>
              </a:spcAft>
              <a:buClr>
                <a:srgbClr val="FFFFFF"/>
              </a:buClr>
              <a:buSzPts val="4800"/>
              <a:buNone/>
              <a:defRPr sz="12800"/>
            </a:lvl2pPr>
            <a:lvl3pPr lvl="2" algn="l" rtl="0">
              <a:lnSpc>
                <a:spcPct val="100000"/>
              </a:lnSpc>
              <a:spcBef>
                <a:spcPts val="0"/>
              </a:spcBef>
              <a:spcAft>
                <a:spcPts val="0"/>
              </a:spcAft>
              <a:buClr>
                <a:srgbClr val="FFFFFF"/>
              </a:buClr>
              <a:buSzPts val="4800"/>
              <a:buNone/>
              <a:defRPr sz="12800"/>
            </a:lvl3pPr>
            <a:lvl4pPr lvl="3" algn="l" rtl="0">
              <a:lnSpc>
                <a:spcPct val="100000"/>
              </a:lnSpc>
              <a:spcBef>
                <a:spcPts val="0"/>
              </a:spcBef>
              <a:spcAft>
                <a:spcPts val="0"/>
              </a:spcAft>
              <a:buClr>
                <a:srgbClr val="FFFFFF"/>
              </a:buClr>
              <a:buSzPts val="4800"/>
              <a:buNone/>
              <a:defRPr sz="12800"/>
            </a:lvl4pPr>
            <a:lvl5pPr lvl="4" algn="l" rtl="0">
              <a:lnSpc>
                <a:spcPct val="100000"/>
              </a:lnSpc>
              <a:spcBef>
                <a:spcPts val="0"/>
              </a:spcBef>
              <a:spcAft>
                <a:spcPts val="0"/>
              </a:spcAft>
              <a:buClr>
                <a:srgbClr val="FFFFFF"/>
              </a:buClr>
              <a:buSzPts val="4800"/>
              <a:buNone/>
              <a:defRPr sz="12800"/>
            </a:lvl5pPr>
            <a:lvl6pPr lvl="5" algn="l" rtl="0">
              <a:lnSpc>
                <a:spcPct val="100000"/>
              </a:lnSpc>
              <a:spcBef>
                <a:spcPts val="0"/>
              </a:spcBef>
              <a:spcAft>
                <a:spcPts val="0"/>
              </a:spcAft>
              <a:buClr>
                <a:srgbClr val="FFFFFF"/>
              </a:buClr>
              <a:buSzPts val="4800"/>
              <a:buNone/>
              <a:defRPr sz="12800"/>
            </a:lvl6pPr>
            <a:lvl7pPr lvl="6" algn="l" rtl="0">
              <a:lnSpc>
                <a:spcPct val="100000"/>
              </a:lnSpc>
              <a:spcBef>
                <a:spcPts val="0"/>
              </a:spcBef>
              <a:spcAft>
                <a:spcPts val="0"/>
              </a:spcAft>
              <a:buClr>
                <a:srgbClr val="FFFFFF"/>
              </a:buClr>
              <a:buSzPts val="4800"/>
              <a:buNone/>
              <a:defRPr sz="12800"/>
            </a:lvl7pPr>
            <a:lvl8pPr lvl="7" algn="l" rtl="0">
              <a:lnSpc>
                <a:spcPct val="100000"/>
              </a:lnSpc>
              <a:spcBef>
                <a:spcPts val="0"/>
              </a:spcBef>
              <a:spcAft>
                <a:spcPts val="0"/>
              </a:spcAft>
              <a:buClr>
                <a:srgbClr val="FFFFFF"/>
              </a:buClr>
              <a:buSzPts val="4800"/>
              <a:buNone/>
              <a:defRPr sz="12800"/>
            </a:lvl8pPr>
            <a:lvl9pPr lvl="8" algn="l" rtl="0">
              <a:lnSpc>
                <a:spcPct val="100000"/>
              </a:lnSpc>
              <a:spcBef>
                <a:spcPts val="0"/>
              </a:spcBef>
              <a:spcAft>
                <a:spcPts val="0"/>
              </a:spcAft>
              <a:buClr>
                <a:srgbClr val="FFFFFF"/>
              </a:buClr>
              <a:buSzPts val="4800"/>
              <a:buNone/>
              <a:defRPr sz="12800"/>
            </a:lvl9pPr>
          </a:lstStyle>
          <a:p>
            <a:endParaRPr/>
          </a:p>
        </p:txBody>
      </p:sp>
    </p:spTree>
    <p:extLst>
      <p:ext uri="{BB962C8B-B14F-4D97-AF65-F5344CB8AC3E}">
        <p14:creationId xmlns:p14="http://schemas.microsoft.com/office/powerpoint/2010/main" val="1528904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ox Layout 2">
    <p:spTree>
      <p:nvGrpSpPr>
        <p:cNvPr id="1" name=""/>
        <p:cNvGrpSpPr/>
        <p:nvPr/>
      </p:nvGrpSpPr>
      <p:grpSpPr>
        <a:xfrm>
          <a:off x="0" y="0"/>
          <a:ext cx="0" cy="0"/>
          <a:chOff x="0" y="0"/>
          <a:chExt cx="0" cy="0"/>
        </a:xfrm>
      </p:grpSpPr>
      <p:sp>
        <p:nvSpPr>
          <p:cNvPr id="104" name="Title Text"/>
          <p:cNvSpPr txBox="1">
            <a:spLocks noGrp="1"/>
          </p:cNvSpPr>
          <p:nvPr>
            <p:ph type="title"/>
          </p:nvPr>
        </p:nvSpPr>
        <p:spPr>
          <a:xfrm>
            <a:off x="1016000" y="609600"/>
            <a:ext cx="22352024" cy="1648384"/>
          </a:xfrm>
          <a:prstGeom prst="rect">
            <a:avLst/>
          </a:prstGeom>
        </p:spPr>
        <p:txBody>
          <a:bodyPr/>
          <a:lstStyle>
            <a:lvl1pPr algn="ctr"/>
          </a:lstStyle>
          <a:p>
            <a:r>
              <a:rPr lang="en-US"/>
              <a:t>Click to edit Master title style</a:t>
            </a:r>
            <a:endParaRPr/>
          </a:p>
        </p:txBody>
      </p:sp>
      <p:sp>
        <p:nvSpPr>
          <p:cNvPr id="106" name="2-3x private repo creation"/>
          <p:cNvSpPr txBox="1">
            <a:spLocks noGrp="1"/>
          </p:cNvSpPr>
          <p:nvPr>
            <p:ph type="body" sz="quarter" idx="14"/>
          </p:nvPr>
        </p:nvSpPr>
        <p:spPr>
          <a:xfrm>
            <a:off x="2328434" y="5648405"/>
            <a:ext cx="9144001" cy="722955"/>
          </a:xfrm>
          <a:prstGeom prst="rect">
            <a:avLst/>
          </a:prstGeom>
        </p:spPr>
        <p:txBody>
          <a:bodyPr wrap="square" anchor="t">
            <a:spAutoFit/>
          </a:bodyPr>
          <a:lstStyle>
            <a:lvl1pPr>
              <a:defRPr sz="4000">
                <a:solidFill>
                  <a:srgbClr val="959DA5"/>
                </a:solidFill>
              </a:defRPr>
            </a:lvl1pPr>
          </a:lstStyle>
          <a:p>
            <a:pPr lvl="0"/>
            <a:r>
              <a:rPr lang="en-US"/>
              <a:t>Click to edit Master text styles</a:t>
            </a:r>
          </a:p>
        </p:txBody>
      </p:sp>
      <p:sp>
        <p:nvSpPr>
          <p:cNvPr id="107" name="Landing on Microsoft Enterprise Agreement"/>
          <p:cNvSpPr txBox="1">
            <a:spLocks noGrp="1"/>
          </p:cNvSpPr>
          <p:nvPr>
            <p:ph type="body" sz="quarter" idx="15"/>
          </p:nvPr>
        </p:nvSpPr>
        <p:spPr>
          <a:xfrm>
            <a:off x="12911565" y="3561714"/>
            <a:ext cx="9144001" cy="2059224"/>
          </a:xfrm>
          <a:prstGeom prst="rect">
            <a:avLst/>
          </a:prstGeom>
        </p:spPr>
        <p:txBody>
          <a:bodyPr anchor="b">
            <a:spAutoFit/>
          </a:bodyPr>
          <a:lstStyle>
            <a:lvl1pPr>
              <a:lnSpc>
                <a:spcPct val="100000"/>
              </a:lnSpc>
              <a:defRPr sz="6400" b="1"/>
            </a:lvl1pPr>
          </a:lstStyle>
          <a:p>
            <a:pPr lvl="0"/>
            <a:r>
              <a:rPr lang="en-US"/>
              <a:t>Click to edit Master text styles</a:t>
            </a:r>
          </a:p>
        </p:txBody>
      </p:sp>
      <p:sp>
        <p:nvSpPr>
          <p:cNvPr id="108" name="vs. 3.0M goal"/>
          <p:cNvSpPr txBox="1">
            <a:spLocks noGrp="1"/>
          </p:cNvSpPr>
          <p:nvPr>
            <p:ph type="body" sz="quarter" idx="16"/>
          </p:nvPr>
        </p:nvSpPr>
        <p:spPr>
          <a:xfrm>
            <a:off x="12911564" y="5648405"/>
            <a:ext cx="9144001" cy="722955"/>
          </a:xfrm>
          <a:prstGeom prst="rect">
            <a:avLst/>
          </a:prstGeom>
        </p:spPr>
        <p:txBody>
          <a:bodyPr wrap="square" anchor="t">
            <a:spAutoFit/>
          </a:bodyPr>
          <a:lstStyle>
            <a:lvl1pPr>
              <a:defRPr sz="4000">
                <a:solidFill>
                  <a:srgbClr val="959DA5"/>
                </a:solidFill>
              </a:defRPr>
            </a:lvl1pPr>
          </a:lstStyle>
          <a:p>
            <a:pPr lvl="0"/>
            <a:r>
              <a:rPr lang="en-US"/>
              <a:t>Click to edit Master text styles</a:t>
            </a:r>
          </a:p>
        </p:txBody>
      </p:sp>
      <p:sp>
        <p:nvSpPr>
          <p:cNvPr id="109" name="20+ Pioneers"/>
          <p:cNvSpPr txBox="1">
            <a:spLocks noGrp="1"/>
          </p:cNvSpPr>
          <p:nvPr>
            <p:ph type="body" sz="quarter" idx="17"/>
          </p:nvPr>
        </p:nvSpPr>
        <p:spPr>
          <a:xfrm>
            <a:off x="2328434" y="8817467"/>
            <a:ext cx="9144001" cy="1068625"/>
          </a:xfrm>
          <a:prstGeom prst="rect">
            <a:avLst/>
          </a:prstGeom>
        </p:spPr>
        <p:txBody>
          <a:bodyPr anchor="b">
            <a:spAutoFit/>
          </a:bodyPr>
          <a:lstStyle>
            <a:lvl1pPr>
              <a:lnSpc>
                <a:spcPct val="100000"/>
              </a:lnSpc>
              <a:defRPr sz="6400" b="1"/>
            </a:lvl1pPr>
          </a:lstStyle>
          <a:p>
            <a:pPr lvl="0"/>
            <a:r>
              <a:rPr lang="en-US"/>
              <a:t>Click to edit Master text styles</a:t>
            </a:r>
          </a:p>
        </p:txBody>
      </p:sp>
      <p:sp>
        <p:nvSpPr>
          <p:cNvPr id="110" name="vs. 3.0M goal"/>
          <p:cNvSpPr txBox="1">
            <a:spLocks noGrp="1"/>
          </p:cNvSpPr>
          <p:nvPr>
            <p:ph type="body" sz="quarter" idx="18"/>
          </p:nvPr>
        </p:nvSpPr>
        <p:spPr>
          <a:xfrm>
            <a:off x="2328435" y="9913559"/>
            <a:ext cx="9144000" cy="722955"/>
          </a:xfrm>
          <a:prstGeom prst="rect">
            <a:avLst/>
          </a:prstGeom>
        </p:spPr>
        <p:txBody>
          <a:bodyPr wrap="square" anchor="t">
            <a:spAutoFit/>
          </a:bodyPr>
          <a:lstStyle>
            <a:lvl1pPr>
              <a:defRPr sz="4000">
                <a:solidFill>
                  <a:srgbClr val="959DA5"/>
                </a:solidFill>
              </a:defRPr>
            </a:lvl1pPr>
          </a:lstStyle>
          <a:p>
            <a:pPr lvl="0"/>
            <a:r>
              <a:rPr lang="en-US"/>
              <a:t>Click to edit Master text styles</a:t>
            </a:r>
          </a:p>
        </p:txBody>
      </p:sp>
      <p:sp>
        <p:nvSpPr>
          <p:cNvPr id="111" name="Bundles offer with Microsoft Visual Studio"/>
          <p:cNvSpPr txBox="1">
            <a:spLocks noGrp="1"/>
          </p:cNvSpPr>
          <p:nvPr>
            <p:ph type="body" sz="quarter" idx="19"/>
          </p:nvPr>
        </p:nvSpPr>
        <p:spPr>
          <a:xfrm>
            <a:off x="12911565" y="7826868"/>
            <a:ext cx="9144001" cy="2059224"/>
          </a:xfrm>
          <a:prstGeom prst="rect">
            <a:avLst/>
          </a:prstGeom>
        </p:spPr>
        <p:txBody>
          <a:bodyPr anchor="b">
            <a:spAutoFit/>
          </a:bodyPr>
          <a:lstStyle>
            <a:lvl1pPr>
              <a:lnSpc>
                <a:spcPct val="100000"/>
              </a:lnSpc>
              <a:defRPr sz="6400" b="1"/>
            </a:lvl1pPr>
          </a:lstStyle>
          <a:p>
            <a:pPr lvl="0"/>
            <a:r>
              <a:rPr lang="en-US"/>
              <a:t>Click to edit Master text styles</a:t>
            </a:r>
          </a:p>
        </p:txBody>
      </p:sp>
      <p:sp>
        <p:nvSpPr>
          <p:cNvPr id="112" name="May Launch"/>
          <p:cNvSpPr txBox="1">
            <a:spLocks noGrp="1"/>
          </p:cNvSpPr>
          <p:nvPr>
            <p:ph type="body" sz="quarter" idx="20"/>
          </p:nvPr>
        </p:nvSpPr>
        <p:spPr>
          <a:xfrm>
            <a:off x="12911564" y="9913559"/>
            <a:ext cx="9144001" cy="722955"/>
          </a:xfrm>
          <a:prstGeom prst="rect">
            <a:avLst/>
          </a:prstGeom>
        </p:spPr>
        <p:txBody>
          <a:bodyPr wrap="square" anchor="t">
            <a:spAutoFit/>
          </a:bodyPr>
          <a:lstStyle>
            <a:lvl1pPr>
              <a:defRPr sz="4000">
                <a:solidFill>
                  <a:srgbClr val="959DA5"/>
                </a:solidFill>
              </a:defRPr>
            </a:lvl1pPr>
          </a:lstStyle>
          <a:p>
            <a:pPr lvl="0"/>
            <a:r>
              <a:rPr lang="en-US"/>
              <a:t>Click to edit Master text styles</a:t>
            </a:r>
          </a:p>
        </p:txBody>
      </p:sp>
      <p:sp>
        <p:nvSpPr>
          <p:cNvPr id="3" name="Text Placeholder 2">
            <a:extLst>
              <a:ext uri="{FF2B5EF4-FFF2-40B4-BE49-F238E27FC236}">
                <a16:creationId xmlns:a16="http://schemas.microsoft.com/office/drawing/2014/main" id="{2C215067-2566-FB4F-B1E7-FA8A6BD7F9F3}"/>
              </a:ext>
            </a:extLst>
          </p:cNvPr>
          <p:cNvSpPr>
            <a:spLocks noGrp="1"/>
          </p:cNvSpPr>
          <p:nvPr>
            <p:ph type="body" sz="quarter" idx="21"/>
          </p:nvPr>
        </p:nvSpPr>
        <p:spPr>
          <a:xfrm>
            <a:off x="2328434" y="3561714"/>
            <a:ext cx="9144001" cy="2047133"/>
          </a:xfrm>
        </p:spPr>
        <p:txBody>
          <a:bodyPr anchor="b">
            <a:noAutofit/>
          </a:bodyPr>
          <a:lstStyle>
            <a:lvl1pPr>
              <a:defRPr sz="6400" b="1"/>
            </a:lvl1pPr>
            <a:lvl2pPr>
              <a:defRPr sz="6400" b="1"/>
            </a:lvl2pPr>
            <a:lvl3pPr>
              <a:defRPr sz="6400" b="1"/>
            </a:lvl3pPr>
            <a:lvl4pPr>
              <a:defRPr sz="6400" b="1"/>
            </a:lvl4pPr>
            <a:lvl5pPr>
              <a:defRPr sz="6400"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71624B3A-4079-8049-815D-554166B17568}"/>
              </a:ext>
            </a:extLst>
          </p:cNvPr>
          <p:cNvSpPr>
            <a:spLocks noGrp="1"/>
          </p:cNvSpPr>
          <p:nvPr>
            <p:ph type="ftr" sz="quarter" idx="22"/>
          </p:nvPr>
        </p:nvSpPr>
        <p:spPr/>
        <p:txBody>
          <a:bodyPr/>
          <a:lstStyle/>
          <a:p>
            <a:r>
              <a:rPr lang="en-US"/>
              <a:t>GitHub</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Bottom">
    <p:spTree>
      <p:nvGrpSpPr>
        <p:cNvPr id="1" name=""/>
        <p:cNvGrpSpPr/>
        <p:nvPr/>
      </p:nvGrpSpPr>
      <p:grpSpPr>
        <a:xfrm>
          <a:off x="0" y="0"/>
          <a:ext cx="0" cy="0"/>
          <a:chOff x="0" y="0"/>
          <a:chExt cx="0" cy="0"/>
        </a:xfrm>
      </p:grpSpPr>
      <p:sp>
        <p:nvSpPr>
          <p:cNvPr id="157" name="Title Text"/>
          <p:cNvSpPr txBox="1">
            <a:spLocks noGrp="1"/>
          </p:cNvSpPr>
          <p:nvPr>
            <p:ph type="title"/>
          </p:nvPr>
        </p:nvSpPr>
        <p:spPr>
          <a:xfrm>
            <a:off x="1016000" y="9715500"/>
            <a:ext cx="22352000" cy="2381250"/>
          </a:xfrm>
          <a:prstGeom prst="rect">
            <a:avLst/>
          </a:prstGeom>
        </p:spPr>
        <p:txBody>
          <a:bodyPr lIns="0" tIns="0" rIns="0" bIns="0" anchor="b"/>
          <a:lstStyle>
            <a:lvl1pPr algn="ctr"/>
          </a:lstStyle>
          <a:p>
            <a:r>
              <a:rPr lang="en-US"/>
              <a:t>Click to edit Master title style</a:t>
            </a:r>
            <a:endParaRPr/>
          </a:p>
        </p:txBody>
      </p:sp>
      <p:sp>
        <p:nvSpPr>
          <p:cNvPr id="2" name="Footer Placeholder 1">
            <a:extLst>
              <a:ext uri="{FF2B5EF4-FFF2-40B4-BE49-F238E27FC236}">
                <a16:creationId xmlns:a16="http://schemas.microsoft.com/office/drawing/2014/main" id="{8BFDE061-2CAD-5447-A656-426F508AFB73}"/>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1_Title + Body">
    <p:spTree>
      <p:nvGrpSpPr>
        <p:cNvPr id="1" name=""/>
        <p:cNvGrpSpPr/>
        <p:nvPr/>
      </p:nvGrpSpPr>
      <p:grpSpPr>
        <a:xfrm>
          <a:off x="0" y="0"/>
          <a:ext cx="0" cy="0"/>
          <a:chOff x="0" y="0"/>
          <a:chExt cx="0" cy="0"/>
        </a:xfrm>
      </p:grpSpPr>
      <p:sp>
        <p:nvSpPr>
          <p:cNvPr id="168" name="Body Level One…"/>
          <p:cNvSpPr txBox="1">
            <a:spLocks noGrp="1"/>
          </p:cNvSpPr>
          <p:nvPr>
            <p:ph type="body" idx="1"/>
          </p:nvPr>
        </p:nvSpPr>
        <p:spPr>
          <a:xfrm>
            <a:off x="1016000" y="3556000"/>
            <a:ext cx="22352000" cy="6858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9" name="Title Text"/>
          <p:cNvSpPr txBox="1">
            <a:spLocks noGrp="1"/>
          </p:cNvSpPr>
          <p:nvPr>
            <p:ph type="title"/>
          </p:nvPr>
        </p:nvSpPr>
        <p:spPr>
          <a:xfrm>
            <a:off x="1778000" y="609600"/>
            <a:ext cx="20828000" cy="1651000"/>
          </a:xfrm>
          <a:prstGeom prst="rect">
            <a:avLst/>
          </a:prstGeom>
        </p:spPr>
        <p:txBody>
          <a:bodyPr/>
          <a:lstStyle>
            <a:lvl1pPr algn="ctr"/>
          </a:lstStyle>
          <a:p>
            <a:r>
              <a:rPr lang="en-US"/>
              <a:t>Click to edit Master title style</a:t>
            </a:r>
            <a:endParaRPr/>
          </a:p>
        </p:txBody>
      </p:sp>
      <p:sp>
        <p:nvSpPr>
          <p:cNvPr id="2" name="Footer Placeholder 1">
            <a:extLst>
              <a:ext uri="{FF2B5EF4-FFF2-40B4-BE49-F238E27FC236}">
                <a16:creationId xmlns:a16="http://schemas.microsoft.com/office/drawing/2014/main" id="{C68A7E90-15F2-0648-9069-0C0CBD9BCCA9}"/>
              </a:ext>
            </a:extLst>
          </p:cNvPr>
          <p:cNvSpPr>
            <a:spLocks noGrp="1"/>
          </p:cNvSpPr>
          <p:nvPr>
            <p:ph type="ftr" sz="quarter" idx="10"/>
          </p:nvPr>
        </p:nvSpPr>
        <p:spPr/>
        <p:txBody>
          <a:bodyPr/>
          <a:lstStyle/>
          <a:p>
            <a:r>
              <a:rPr lang="en-US"/>
              <a:t>GitHub</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reserve="1">
  <p:cSld name="2-col Text">
    <p:spTree>
      <p:nvGrpSpPr>
        <p:cNvPr id="1" name=""/>
        <p:cNvGrpSpPr/>
        <p:nvPr/>
      </p:nvGrpSpPr>
      <p:grpSpPr>
        <a:xfrm>
          <a:off x="0" y="0"/>
          <a:ext cx="0" cy="0"/>
          <a:chOff x="0" y="0"/>
          <a:chExt cx="0" cy="0"/>
        </a:xfrm>
      </p:grpSpPr>
      <p:sp>
        <p:nvSpPr>
          <p:cNvPr id="168" name="Body Level One…"/>
          <p:cNvSpPr txBox="1">
            <a:spLocks noGrp="1"/>
          </p:cNvSpPr>
          <p:nvPr>
            <p:ph type="body" idx="1"/>
          </p:nvPr>
        </p:nvSpPr>
        <p:spPr>
          <a:xfrm>
            <a:off x="1016000" y="3556000"/>
            <a:ext cx="10164065" cy="6858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9" name="Title Text"/>
          <p:cNvSpPr txBox="1">
            <a:spLocks noGrp="1"/>
          </p:cNvSpPr>
          <p:nvPr>
            <p:ph type="title"/>
          </p:nvPr>
        </p:nvSpPr>
        <p:spPr>
          <a:xfrm>
            <a:off x="1778000" y="609600"/>
            <a:ext cx="20828000" cy="1651000"/>
          </a:xfrm>
          <a:prstGeom prst="rect">
            <a:avLst/>
          </a:prstGeom>
        </p:spPr>
        <p:txBody>
          <a:bodyPr/>
          <a:lstStyle>
            <a:lvl1pPr algn="ctr"/>
          </a:lstStyle>
          <a:p>
            <a:r>
              <a:rPr lang="en-US"/>
              <a:t>Click to edit Master title style</a:t>
            </a:r>
            <a:endParaRPr/>
          </a:p>
        </p:txBody>
      </p:sp>
      <p:sp>
        <p:nvSpPr>
          <p:cNvPr id="4" name="Body Level One…">
            <a:extLst>
              <a:ext uri="{FF2B5EF4-FFF2-40B4-BE49-F238E27FC236}">
                <a16:creationId xmlns:a16="http://schemas.microsoft.com/office/drawing/2014/main" id="{18E10D6A-5C6B-1847-88BE-2401C2995BF5}"/>
              </a:ext>
            </a:extLst>
          </p:cNvPr>
          <p:cNvSpPr txBox="1">
            <a:spLocks noGrp="1"/>
          </p:cNvSpPr>
          <p:nvPr>
            <p:ph type="body" idx="10"/>
          </p:nvPr>
        </p:nvSpPr>
        <p:spPr>
          <a:xfrm>
            <a:off x="13203936" y="3556000"/>
            <a:ext cx="10198608" cy="6858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2A162D09-B87E-644E-8CD7-8C7235C24F22}"/>
              </a:ext>
            </a:extLst>
          </p:cNvPr>
          <p:cNvSpPr>
            <a:spLocks noGrp="1"/>
          </p:cNvSpPr>
          <p:nvPr>
            <p:ph type="ftr" sz="quarter" idx="11"/>
          </p:nvPr>
        </p:nvSpPr>
        <p:spPr/>
        <p:txBody>
          <a:bodyPr/>
          <a:lstStyle/>
          <a:p>
            <a:r>
              <a:rPr lang="en-US"/>
              <a:t>GitHub</a:t>
            </a:r>
          </a:p>
        </p:txBody>
      </p:sp>
    </p:spTree>
    <p:extLst>
      <p:ext uri="{BB962C8B-B14F-4D97-AF65-F5344CB8AC3E}">
        <p14:creationId xmlns:p14="http://schemas.microsoft.com/office/powerpoint/2010/main" val="2325934302"/>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3-col Text">
    <p:spTree>
      <p:nvGrpSpPr>
        <p:cNvPr id="1" name=""/>
        <p:cNvGrpSpPr/>
        <p:nvPr/>
      </p:nvGrpSpPr>
      <p:grpSpPr>
        <a:xfrm>
          <a:off x="0" y="0"/>
          <a:ext cx="0" cy="0"/>
          <a:chOff x="0" y="0"/>
          <a:chExt cx="0" cy="0"/>
        </a:xfrm>
      </p:grpSpPr>
      <p:sp>
        <p:nvSpPr>
          <p:cNvPr id="168" name="Body Level One…"/>
          <p:cNvSpPr txBox="1">
            <a:spLocks noGrp="1"/>
          </p:cNvSpPr>
          <p:nvPr>
            <p:ph type="body" idx="1"/>
          </p:nvPr>
        </p:nvSpPr>
        <p:spPr>
          <a:xfrm>
            <a:off x="1052577" y="3556000"/>
            <a:ext cx="6811264" cy="6858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9" name="Title Text"/>
          <p:cNvSpPr txBox="1">
            <a:spLocks noGrp="1"/>
          </p:cNvSpPr>
          <p:nvPr>
            <p:ph type="title"/>
          </p:nvPr>
        </p:nvSpPr>
        <p:spPr>
          <a:xfrm>
            <a:off x="1778000" y="609600"/>
            <a:ext cx="20828000" cy="1651000"/>
          </a:xfrm>
          <a:prstGeom prst="rect">
            <a:avLst/>
          </a:prstGeom>
        </p:spPr>
        <p:txBody>
          <a:bodyPr/>
          <a:lstStyle>
            <a:lvl1pPr algn="ctr"/>
          </a:lstStyle>
          <a:p>
            <a:r>
              <a:rPr lang="en-US"/>
              <a:t>Click to edit Master title style</a:t>
            </a:r>
            <a:endParaRPr/>
          </a:p>
        </p:txBody>
      </p:sp>
      <p:sp>
        <p:nvSpPr>
          <p:cNvPr id="4" name="Body Level One…">
            <a:extLst>
              <a:ext uri="{FF2B5EF4-FFF2-40B4-BE49-F238E27FC236}">
                <a16:creationId xmlns:a16="http://schemas.microsoft.com/office/drawing/2014/main" id="{18E10D6A-5C6B-1847-88BE-2401C2995BF5}"/>
              </a:ext>
            </a:extLst>
          </p:cNvPr>
          <p:cNvSpPr txBox="1">
            <a:spLocks noGrp="1"/>
          </p:cNvSpPr>
          <p:nvPr>
            <p:ph type="body" idx="10"/>
          </p:nvPr>
        </p:nvSpPr>
        <p:spPr>
          <a:xfrm>
            <a:off x="8750808" y="3556000"/>
            <a:ext cx="6811264" cy="6858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Body Level One…">
            <a:extLst>
              <a:ext uri="{FF2B5EF4-FFF2-40B4-BE49-F238E27FC236}">
                <a16:creationId xmlns:a16="http://schemas.microsoft.com/office/drawing/2014/main" id="{2ED7654A-4221-1347-A165-D808AD8E5978}"/>
              </a:ext>
            </a:extLst>
          </p:cNvPr>
          <p:cNvSpPr txBox="1">
            <a:spLocks noGrp="1"/>
          </p:cNvSpPr>
          <p:nvPr>
            <p:ph type="body" idx="11"/>
          </p:nvPr>
        </p:nvSpPr>
        <p:spPr>
          <a:xfrm>
            <a:off x="16449040" y="3556000"/>
            <a:ext cx="6811264" cy="68580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5932CF18-47D3-A44E-9711-0356F13A687D}"/>
              </a:ext>
            </a:extLst>
          </p:cNvPr>
          <p:cNvSpPr>
            <a:spLocks noGrp="1"/>
          </p:cNvSpPr>
          <p:nvPr>
            <p:ph type="ftr" sz="quarter" idx="12"/>
          </p:nvPr>
        </p:nvSpPr>
        <p:spPr/>
        <p:txBody>
          <a:bodyPr/>
          <a:lstStyle/>
          <a:p>
            <a:r>
              <a:rPr lang="en-US"/>
              <a:t>GitHub</a:t>
            </a:r>
          </a:p>
        </p:txBody>
      </p:sp>
    </p:spTree>
    <p:extLst>
      <p:ext uri="{BB962C8B-B14F-4D97-AF65-F5344CB8AC3E}">
        <p14:creationId xmlns:p14="http://schemas.microsoft.com/office/powerpoint/2010/main" val="926088774"/>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emf"/><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016000" y="609600"/>
            <a:ext cx="22352024" cy="165100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normAutofit/>
          </a:bodyPr>
          <a:lstStyle/>
          <a:p>
            <a:r>
              <a:t>Title Text</a:t>
            </a:r>
          </a:p>
        </p:txBody>
      </p:sp>
      <p:graphicFrame>
        <p:nvGraphicFramePr>
          <p:cNvPr id="4" name="Table"/>
          <p:cNvGraphicFramePr/>
          <p:nvPr/>
        </p:nvGraphicFramePr>
        <p:xfrm>
          <a:off x="644084" y="12838112"/>
          <a:ext cx="10582937" cy="482600"/>
        </p:xfrm>
        <a:graphic>
          <a:graphicData uri="http://schemas.openxmlformats.org/drawingml/2006/table">
            <a:tbl>
              <a:tblPr>
                <a:tableStyleId>{4C3C2611-4C71-4FC5-86AE-919BDF0F9419}</a:tableStyleId>
              </a:tblPr>
              <a:tblGrid>
                <a:gridCol w="10582937">
                  <a:extLst>
                    <a:ext uri="{9D8B030D-6E8A-4147-A177-3AD203B41FA5}">
                      <a16:colId xmlns:a16="http://schemas.microsoft.com/office/drawing/2014/main" val="20000"/>
                    </a:ext>
                  </a:extLst>
                </a:gridCol>
              </a:tblGrid>
              <a:tr h="482600">
                <a:tc>
                  <a:txBody>
                    <a:bodyPr/>
                    <a:lstStyle/>
                    <a:p>
                      <a:pPr algn="l">
                        <a:defRPr>
                          <a:solidFill>
                            <a:srgbClr val="586069"/>
                          </a:solidFill>
                          <a:latin typeface="SF Mono Bold"/>
                          <a:ea typeface="SF Mono Bold"/>
                          <a:cs typeface="SF Mono Bold"/>
                          <a:sym typeface="SF Mono Bold"/>
                        </a:defRPr>
                      </a:pPr>
                      <a:r>
                        <a:t> </a:t>
                      </a:r>
                    </a:p>
                  </a:txBody>
                  <a:tcPr marL="50800" marR="50800" marT="50800" marB="508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bl>
          </a:graphicData>
        </a:graphic>
      </p:graphicFrame>
      <p:sp>
        <p:nvSpPr>
          <p:cNvPr id="6" name="Body Level One…"/>
          <p:cNvSpPr txBox="1">
            <a:spLocks noGrp="1"/>
          </p:cNvSpPr>
          <p:nvPr>
            <p:ph type="body" idx="1"/>
          </p:nvPr>
        </p:nvSpPr>
        <p:spPr>
          <a:xfrm>
            <a:off x="1016000" y="3107332"/>
            <a:ext cx="22352000" cy="928360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pic>
        <p:nvPicPr>
          <p:cNvPr id="8" name="Picture 7">
            <a:extLst>
              <a:ext uri="{FF2B5EF4-FFF2-40B4-BE49-F238E27FC236}">
                <a16:creationId xmlns:a16="http://schemas.microsoft.com/office/drawing/2014/main" id="{9C1B75F0-0BE7-6C41-860C-524EDF10A479}"/>
              </a:ext>
            </a:extLst>
          </p:cNvPr>
          <p:cNvPicPr>
            <a:picLocks noChangeAspect="1"/>
          </p:cNvPicPr>
          <p:nvPr userDrawn="1"/>
        </p:nvPicPr>
        <p:blipFill>
          <a:blip r:embed="rId51"/>
          <a:stretch>
            <a:fillRect/>
          </a:stretch>
        </p:blipFill>
        <p:spPr>
          <a:xfrm>
            <a:off x="23113998" y="12840806"/>
            <a:ext cx="508001" cy="492607"/>
          </a:xfrm>
          <a:prstGeom prst="rect">
            <a:avLst/>
          </a:prstGeom>
        </p:spPr>
      </p:pic>
      <p:sp>
        <p:nvSpPr>
          <p:cNvPr id="5" name="Footer Placeholder 4">
            <a:extLst>
              <a:ext uri="{FF2B5EF4-FFF2-40B4-BE49-F238E27FC236}">
                <a16:creationId xmlns:a16="http://schemas.microsoft.com/office/drawing/2014/main" id="{E3DF9659-6509-F343-810B-ADE90E088592}"/>
              </a:ext>
            </a:extLst>
          </p:cNvPr>
          <p:cNvSpPr>
            <a:spLocks noGrp="1"/>
          </p:cNvSpPr>
          <p:nvPr>
            <p:ph type="ftr" sz="quarter" idx="3"/>
          </p:nvPr>
        </p:nvSpPr>
        <p:spPr>
          <a:xfrm>
            <a:off x="21523569" y="12887698"/>
            <a:ext cx="1427872" cy="492607"/>
          </a:xfrm>
          <a:prstGeom prst="rect">
            <a:avLst/>
          </a:prstGeom>
        </p:spPr>
        <p:txBody>
          <a:bodyPr vert="horz" lIns="91440" tIns="45720" rIns="91440" bIns="45720" rtlCol="0" anchor="ctr"/>
          <a:lstStyle>
            <a:lvl1pPr algn="r">
              <a:defRPr sz="2400">
                <a:solidFill>
                  <a:srgbClr val="56606A"/>
                </a:solidFill>
              </a:defRPr>
            </a:lvl1pPr>
          </a:lstStyle>
          <a:p>
            <a:r>
              <a:rPr lang="en-US"/>
              <a:t>GitHub</a:t>
            </a:r>
          </a:p>
        </p:txBody>
      </p:sp>
    </p:spTree>
  </p:cSld>
  <p:clrMap bg1="dk1" tx1="lt1" bg2="dk2" tx2="lt2" accent1="accent1" accent2="accent2" accent3="accent3" accent4="accent4" accent5="accent5" accent6="accent6" hlink="hlink" folHlink="folHlink"/>
  <p:sldLayoutIdLst>
    <p:sldLayoutId id="2147483707" r:id="rId1"/>
    <p:sldLayoutId id="2147483650" r:id="rId2"/>
    <p:sldLayoutId id="2147483652" r:id="rId3"/>
    <p:sldLayoutId id="2147483653" r:id="rId4"/>
    <p:sldLayoutId id="2147483656" r:id="rId5"/>
    <p:sldLayoutId id="2147483659" r:id="rId6"/>
    <p:sldLayoutId id="2147483660" r:id="rId7"/>
    <p:sldLayoutId id="2147483708" r:id="rId8"/>
    <p:sldLayoutId id="2147483709" r:id="rId9"/>
    <p:sldLayoutId id="2147483662" r:id="rId10"/>
    <p:sldLayoutId id="2147483663" r:id="rId11"/>
    <p:sldLayoutId id="2147483670" r:id="rId12"/>
    <p:sldLayoutId id="2147483671" r:id="rId13"/>
    <p:sldLayoutId id="2147483672" r:id="rId14"/>
    <p:sldLayoutId id="2147483673" r:id="rId15"/>
    <p:sldLayoutId id="2147483675" r:id="rId16"/>
    <p:sldLayoutId id="2147483676" r:id="rId17"/>
    <p:sldLayoutId id="2147483677" r:id="rId18"/>
    <p:sldLayoutId id="2147483678" r:id="rId19"/>
    <p:sldLayoutId id="2147483680" r:id="rId20"/>
    <p:sldLayoutId id="2147483681" r:id="rId21"/>
    <p:sldLayoutId id="2147483682" r:id="rId22"/>
    <p:sldLayoutId id="2147483684" r:id="rId23"/>
    <p:sldLayoutId id="2147483685" r:id="rId24"/>
    <p:sldLayoutId id="2147483711" r:id="rId25"/>
    <p:sldLayoutId id="2147483710" r:id="rId26"/>
    <p:sldLayoutId id="2147483687" r:id="rId27"/>
    <p:sldLayoutId id="2147483688" r:id="rId28"/>
    <p:sldLayoutId id="2147483690" r:id="rId29"/>
    <p:sldLayoutId id="2147483691" r:id="rId30"/>
    <p:sldLayoutId id="2147483692" r:id="rId31"/>
    <p:sldLayoutId id="2147483693" r:id="rId32"/>
    <p:sldLayoutId id="2147483695" r:id="rId33"/>
    <p:sldLayoutId id="2147483697" r:id="rId34"/>
    <p:sldLayoutId id="2147483698" r:id="rId35"/>
    <p:sldLayoutId id="2147483702" r:id="rId36"/>
    <p:sldLayoutId id="2147483703" r:id="rId37"/>
    <p:sldLayoutId id="2147483704" r:id="rId38"/>
    <p:sldLayoutId id="2147483705" r:id="rId39"/>
    <p:sldLayoutId id="2147483706" r:id="rId40"/>
    <p:sldLayoutId id="2147483712" r:id="rId41"/>
    <p:sldLayoutId id="2147483713" r:id="rId42"/>
    <p:sldLayoutId id="2147483714" r:id="rId43"/>
    <p:sldLayoutId id="2147483715" r:id="rId44"/>
    <p:sldLayoutId id="2147483716" r:id="rId45"/>
    <p:sldLayoutId id="2147483717" r:id="rId46"/>
    <p:sldLayoutId id="2147483718" r:id="rId47"/>
    <p:sldLayoutId id="2147483719" r:id="rId48"/>
    <p:sldLayoutId id="2147483720" r:id="rId49"/>
  </p:sldLayoutIdLst>
  <p:transition spd="med"/>
  <p:hf sldNum="0" hdr="0" dt="0"/>
  <p:txStyles>
    <p:titleStyle>
      <a:lvl1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1pPr>
      <a:lvl2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2pPr>
      <a:lvl3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3pPr>
      <a:lvl4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4pPr>
      <a:lvl5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5pPr>
      <a:lvl6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6pPr>
      <a:lvl7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7pPr>
      <a:lvl8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8pPr>
      <a:lvl9pPr marL="0" marR="0" indent="0" algn="l" defTabSz="825500" eaLnBrk="1" latinLnBrk="0" hangingPunct="1">
        <a:lnSpc>
          <a:spcPct val="100000"/>
        </a:lnSpc>
        <a:spcBef>
          <a:spcPts val="0"/>
        </a:spcBef>
        <a:spcAft>
          <a:spcPts val="0"/>
        </a:spcAft>
        <a:buClrTx/>
        <a:buSzTx/>
        <a:buFontTx/>
        <a:buNone/>
        <a:tabLst/>
        <a:defRPr sz="10000" b="1" i="0" u="none" strike="noStrike" cap="none" spc="0" baseline="0">
          <a:ln>
            <a:noFill/>
          </a:ln>
          <a:solidFill>
            <a:srgbClr val="FFFFFF"/>
          </a:solidFill>
          <a:uFillTx/>
          <a:latin typeface="+mn-lt"/>
          <a:ea typeface="+mn-ea"/>
          <a:cs typeface="+mn-cs"/>
          <a:sym typeface="Helvetica Neue"/>
        </a:defRPr>
      </a:lvl9pPr>
    </p:titleStyle>
    <p:bodyStyle>
      <a:lvl1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1pPr>
      <a:lvl2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2pPr>
      <a:lvl3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3pPr>
      <a:lvl4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4pPr>
      <a:lvl5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5pPr>
      <a:lvl6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6pPr>
      <a:lvl7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7pPr>
      <a:lvl8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8pPr>
      <a:lvl9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9pPr>
    </p:bodyStyle>
    <p:otherStyle>
      <a:lvl1pPr marL="0" marR="0" indent="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1pPr>
      <a:lvl2pPr marL="0" marR="0" indent="2286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2pPr>
      <a:lvl3pPr marL="0" marR="0" indent="4572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3pPr>
      <a:lvl4pPr marL="0" marR="0" indent="6858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4pPr>
      <a:lvl5pPr marL="0" marR="0" indent="9144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5pPr>
      <a:lvl6pPr marL="0" marR="0" indent="11430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6pPr>
      <a:lvl7pPr marL="0" marR="0" indent="13716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7pPr>
      <a:lvl8pPr marL="0" marR="0" indent="16002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8pPr>
      <a:lvl9pPr marL="0" marR="0" indent="1828800" algn="ctr" defTabSz="82550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docs.github.com/en/github/writing-on-github/working-with-advanced-formatting" TargetMode="External"/><Relationship Id="rId13" Type="http://schemas.openxmlformats.org/officeDocument/2006/relationships/hyperlink" Target="https://docs.github.com/en/github/managing-your-work-on-github/about-milestone" TargetMode="External"/><Relationship Id="rId18" Type="http://schemas.openxmlformats.org/officeDocument/2006/relationships/hyperlink" Target="https://docs.github.com/en/github/managing-subscriptions-and-notifications-on-github/about-notifications" TargetMode="External"/><Relationship Id="rId3" Type="http://schemas.openxmlformats.org/officeDocument/2006/relationships/hyperlink" Target="https://docs.github.com/en/github/managing-your-work-on-github" TargetMode="External"/><Relationship Id="rId21" Type="http://schemas.openxmlformats.org/officeDocument/2006/relationships/hyperlink" Target="https://docs.github.com/en/actions/configuring-and-managing-workflows/sharing-workflow-templates-within-your-organization" TargetMode="External"/><Relationship Id="rId7" Type="http://schemas.openxmlformats.org/officeDocument/2006/relationships/hyperlink" Target="https://guides.github.com/pdfs/markdown-cheatsheet-online.pdf" TargetMode="External"/><Relationship Id="rId12" Type="http://schemas.openxmlformats.org/officeDocument/2006/relationships/hyperlink" Target="https://docs.github.com/en/github/setting-up-and-managing-organizations-and-teams/managing-default-labels-for-repositories-in-your-organization#creating-a-default-label" TargetMode="External"/><Relationship Id="rId17" Type="http://schemas.openxmlformats.org/officeDocument/2006/relationships/hyperlink" Target="https://help.github.com/en/github/managing-your-work-on-github/finding-information-in-a-repository" TargetMode="External"/><Relationship Id="rId25" Type="http://schemas.openxmlformats.org/officeDocument/2006/relationships/hyperlink" Target="https://hubot.github.com/" TargetMode="External"/><Relationship Id="rId2" Type="http://schemas.openxmlformats.org/officeDocument/2006/relationships/notesSlide" Target="../notesSlides/notesSlide1.xml"/><Relationship Id="rId16" Type="http://schemas.openxmlformats.org/officeDocument/2006/relationships/hyperlink" Target="https://github.com/microsoft" TargetMode="External"/><Relationship Id="rId20" Type="http://schemas.openxmlformats.org/officeDocument/2006/relationships/hyperlink" Target="https://docs.github.com/en/github/managing-your-work-on-github/about-project-boards#templates-for-project-boards" TargetMode="External"/><Relationship Id="rId1" Type="http://schemas.openxmlformats.org/officeDocument/2006/relationships/slideLayout" Target="../slideLayouts/slideLayout9.xml"/><Relationship Id="rId6" Type="http://schemas.openxmlformats.org/officeDocument/2006/relationships/hyperlink" Target="https://guides.github.com/features/mastering-markdown/" TargetMode="External"/><Relationship Id="rId11" Type="http://schemas.openxmlformats.org/officeDocument/2006/relationships/hyperlink" Target="https://github.com/microsoft/vscode/labels" TargetMode="External"/><Relationship Id="rId24" Type="http://schemas.openxmlformats.org/officeDocument/2006/relationships/hyperlink" Target="https://guides.github.com/introduction/flow" TargetMode="External"/><Relationship Id="rId5" Type="http://schemas.openxmlformats.org/officeDocument/2006/relationships/hyperlink" Target="https://ben.balter.com/2015/12/08/types-of-pull-requests/" TargetMode="External"/><Relationship Id="rId15" Type="http://schemas.openxmlformats.org/officeDocument/2006/relationships/hyperlink" Target="https://docs.github.com/en/github/managing-your-work-on-github/about-project-boards" TargetMode="External"/><Relationship Id="rId23" Type="http://schemas.openxmlformats.org/officeDocument/2006/relationships/hyperlink" Target="https://ben.balter.com/2014/11/06/rules-of-communicating-at-github/" TargetMode="External"/><Relationship Id="rId10" Type="http://schemas.openxmlformats.org/officeDocument/2006/relationships/hyperlink" Target="https://docs.github.com/en/github/managing-your-work-on-github/managing-labels" TargetMode="External"/><Relationship Id="rId19" Type="http://schemas.openxmlformats.org/officeDocument/2006/relationships/hyperlink" Target="https://docs.github.com/en/github/building-a-strong-community/about-issue-and-pull-request-templates" TargetMode="External"/><Relationship Id="rId4" Type="http://schemas.openxmlformats.org/officeDocument/2006/relationships/hyperlink" Target="https://docs.github.com/en/github/managing-your-work-on-github/about-issues" TargetMode="External"/><Relationship Id="rId9" Type="http://schemas.openxmlformats.org/officeDocument/2006/relationships/hyperlink" Target="https://github.com/microsoft/winget-pkgs" TargetMode="External"/><Relationship Id="rId14" Type="http://schemas.openxmlformats.org/officeDocument/2006/relationships/hyperlink" Target="https://github.com/marketplace" TargetMode="External"/><Relationship Id="rId22" Type="http://schemas.openxmlformats.org/officeDocument/2006/relationships/hyperlink" Target="https://ben.balter.com/2016/09/13/seven-habits-of-highly-effective-githubber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9.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6.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40.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6.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4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6.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29.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2.xml"/><Relationship Id="rId1" Type="http://schemas.openxmlformats.org/officeDocument/2006/relationships/slideLayout" Target="../slideLayouts/slideLayout29.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3.xml"/><Relationship Id="rId1" Type="http://schemas.openxmlformats.org/officeDocument/2006/relationships/slideLayout" Target="../slideLayouts/slideLayout40.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4.xml"/><Relationship Id="rId1" Type="http://schemas.openxmlformats.org/officeDocument/2006/relationships/slideLayout" Target="../slideLayouts/slideLayout4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40.xml"/><Relationship Id="rId4" Type="http://schemas.openxmlformats.org/officeDocument/2006/relationships/image" Target="../media/image17.gif"/></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21B24D-674B-4A44-B28D-C46B043B7DFD}"/>
              </a:ext>
            </a:extLst>
          </p:cNvPr>
          <p:cNvSpPr>
            <a:spLocks noGrp="1"/>
          </p:cNvSpPr>
          <p:nvPr>
            <p:ph type="body" idx="1"/>
          </p:nvPr>
        </p:nvSpPr>
        <p:spPr>
          <a:xfrm>
            <a:off x="1123696" y="2665082"/>
            <a:ext cx="7638569" cy="10523312"/>
          </a:xfrm>
        </p:spPr>
        <p:txBody>
          <a:bodyPr>
            <a:normAutofit fontScale="77500" lnSpcReduction="20000"/>
          </a:bodyPr>
          <a:lstStyle/>
          <a:p>
            <a:pPr algn="l">
              <a:lnSpc>
                <a:spcPct val="120000"/>
              </a:lnSpc>
            </a:pPr>
            <a:r>
              <a:rPr lang="en-DE" sz="5400" b="1"/>
              <a:t>Resources:</a:t>
            </a:r>
            <a:br>
              <a:rPr lang="en-DE" sz="5400" b="1"/>
            </a:br>
            <a:endParaRPr lang="en-US" b="1"/>
          </a:p>
          <a:p>
            <a:pPr marL="685800" indent="-685800" algn="l">
              <a:lnSpc>
                <a:spcPct val="120000"/>
              </a:lnSpc>
              <a:buFont typeface="Arial" panose="020B0604020202020204" pitchFamily="34" charset="0"/>
              <a:buChar char="•"/>
            </a:pPr>
            <a:r>
              <a:rPr lang="en-DE" sz="2800">
                <a:hlinkClick r:id="rId3"/>
              </a:rPr>
              <a:t>Docs: Managing your work on GitHub</a:t>
            </a:r>
            <a:endParaRPr lang="en-DE" sz="2800"/>
          </a:p>
          <a:p>
            <a:pPr marL="685800" indent="-685800" algn="l">
              <a:lnSpc>
                <a:spcPct val="120000"/>
              </a:lnSpc>
              <a:buFont typeface="Arial" panose="020B0604020202020204" pitchFamily="34" charset="0"/>
              <a:buChar char="•"/>
            </a:pPr>
            <a:r>
              <a:rPr lang="en-DE" sz="2800">
                <a:hlinkClick r:id="rId4"/>
              </a:rPr>
              <a:t>Docs: About Issues</a:t>
            </a:r>
            <a:endParaRPr lang="en-DE" sz="2800"/>
          </a:p>
          <a:p>
            <a:pPr marL="685800" indent="-685800" algn="l">
              <a:lnSpc>
                <a:spcPct val="120000"/>
              </a:lnSpc>
              <a:buFont typeface="Arial" panose="020B0604020202020204" pitchFamily="34" charset="0"/>
              <a:buChar char="•"/>
            </a:pPr>
            <a:r>
              <a:rPr lang="en-DE" sz="2800">
                <a:hlinkClick r:id="rId5"/>
              </a:rPr>
              <a:t>Ben Balter blog: Types of pull requests</a:t>
            </a:r>
            <a:endParaRPr lang="en-DE" sz="2800"/>
          </a:p>
          <a:p>
            <a:pPr marL="685800" indent="-685800" algn="l">
              <a:lnSpc>
                <a:spcPct val="120000"/>
              </a:lnSpc>
              <a:buFont typeface="Arial" panose="020B0604020202020204" pitchFamily="34" charset="0"/>
              <a:buChar char="•"/>
            </a:pPr>
            <a:r>
              <a:rPr lang="en-DE" sz="2800">
                <a:hlinkClick r:id="rId6"/>
              </a:rPr>
              <a:t>Guide: Mastering Markdown</a:t>
            </a:r>
            <a:endParaRPr lang="en-DE" sz="2800"/>
          </a:p>
          <a:p>
            <a:pPr marL="685800" indent="-685800" algn="l">
              <a:lnSpc>
                <a:spcPct val="120000"/>
              </a:lnSpc>
              <a:buFont typeface="Arial" panose="020B0604020202020204" pitchFamily="34" charset="0"/>
              <a:buChar char="•"/>
            </a:pPr>
            <a:r>
              <a:rPr lang="en-DE" sz="2800">
                <a:hlinkClick r:id="rId7"/>
              </a:rPr>
              <a:t>Cheatsheet: Markdown</a:t>
            </a:r>
            <a:endParaRPr lang="en-DE" sz="2800"/>
          </a:p>
          <a:p>
            <a:pPr marL="685800" indent="-685800" algn="l">
              <a:lnSpc>
                <a:spcPct val="120000"/>
              </a:lnSpc>
              <a:buFont typeface="Arial" panose="020B0604020202020204" pitchFamily="34" charset="0"/>
              <a:buChar char="•"/>
            </a:pPr>
            <a:r>
              <a:rPr lang="en-DE" sz="2800">
                <a:hlinkClick r:id="rId8"/>
              </a:rPr>
              <a:t>Docs: Markdown advanced formatting</a:t>
            </a:r>
            <a:endParaRPr lang="en-DE" sz="2800"/>
          </a:p>
          <a:p>
            <a:pPr marL="685800" indent="-685800" algn="l">
              <a:lnSpc>
                <a:spcPct val="120000"/>
              </a:lnSpc>
              <a:buFont typeface="Arial" panose="020B0604020202020204" pitchFamily="34" charset="0"/>
              <a:buChar char="•"/>
            </a:pPr>
            <a:r>
              <a:rPr lang="en-DE" sz="2800">
                <a:hlinkClick r:id="rId9"/>
              </a:rPr>
              <a:t>Example: Discussions</a:t>
            </a:r>
            <a:endParaRPr lang="en-DE" sz="2800"/>
          </a:p>
          <a:p>
            <a:pPr marL="685800" indent="-685800" algn="l">
              <a:lnSpc>
                <a:spcPct val="120000"/>
              </a:lnSpc>
              <a:buFont typeface="Arial" panose="020B0604020202020204" pitchFamily="34" charset="0"/>
              <a:buChar char="•"/>
            </a:pPr>
            <a:r>
              <a:rPr lang="en-DE" sz="2800">
                <a:hlinkClick r:id="rId10"/>
              </a:rPr>
              <a:t>Docs: Managing labels</a:t>
            </a:r>
            <a:endParaRPr lang="en-DE" sz="2800"/>
          </a:p>
          <a:p>
            <a:pPr marL="685800" indent="-685800" algn="l">
              <a:lnSpc>
                <a:spcPct val="120000"/>
              </a:lnSpc>
              <a:buFont typeface="Arial" panose="020B0604020202020204" pitchFamily="34" charset="0"/>
              <a:buChar char="•"/>
            </a:pPr>
            <a:r>
              <a:rPr lang="en-DE" sz="2800">
                <a:hlinkClick r:id="rId11"/>
              </a:rPr>
              <a:t>Example: Labels</a:t>
            </a:r>
            <a:endParaRPr lang="en-DE" sz="2800"/>
          </a:p>
          <a:p>
            <a:pPr marL="685800" indent="-685800" algn="l">
              <a:lnSpc>
                <a:spcPct val="120000"/>
              </a:lnSpc>
              <a:buFont typeface="Arial" panose="020B0604020202020204" pitchFamily="34" charset="0"/>
              <a:buChar char="•"/>
            </a:pPr>
            <a:r>
              <a:rPr lang="en-DE" sz="2800">
                <a:hlinkClick r:id="rId12"/>
              </a:rPr>
              <a:t>Docs: Creating a default label</a:t>
            </a:r>
            <a:endParaRPr lang="en-DE" sz="2800"/>
          </a:p>
          <a:p>
            <a:pPr marL="685800" indent="-685800" algn="l">
              <a:lnSpc>
                <a:spcPct val="120000"/>
              </a:lnSpc>
              <a:buFont typeface="Arial" panose="020B0604020202020204" pitchFamily="34" charset="0"/>
              <a:buChar char="•"/>
            </a:pPr>
            <a:r>
              <a:rPr lang="en-DE" sz="2800">
                <a:hlinkClick r:id="rId13"/>
              </a:rPr>
              <a:t>Docs: About milestones</a:t>
            </a:r>
            <a:endParaRPr lang="en-DE" sz="2800"/>
          </a:p>
          <a:p>
            <a:pPr marL="685800" indent="-685800" algn="l">
              <a:lnSpc>
                <a:spcPct val="120000"/>
              </a:lnSpc>
              <a:buFont typeface="Arial" panose="020B0604020202020204" pitchFamily="34" charset="0"/>
              <a:buChar char="•"/>
            </a:pPr>
            <a:r>
              <a:rPr lang="en-DE" sz="2800">
                <a:hlinkClick r:id="rId14"/>
              </a:rPr>
              <a:t>GitHub Marketplace</a:t>
            </a:r>
            <a:endParaRPr lang="en-DE" sz="2800"/>
          </a:p>
          <a:p>
            <a:pPr marL="685800" indent="-685800" algn="l">
              <a:lnSpc>
                <a:spcPct val="120000"/>
              </a:lnSpc>
              <a:buFont typeface="Arial" panose="020B0604020202020204" pitchFamily="34" charset="0"/>
              <a:buChar char="•"/>
            </a:pPr>
            <a:r>
              <a:rPr lang="en-DE" sz="2800">
                <a:hlinkClick r:id="rId15"/>
              </a:rPr>
              <a:t>Docs: About Project Boards</a:t>
            </a:r>
            <a:endParaRPr lang="en-DE" sz="2800"/>
          </a:p>
          <a:p>
            <a:pPr marL="685800" indent="-685800" algn="l">
              <a:lnSpc>
                <a:spcPct val="120000"/>
              </a:lnSpc>
              <a:buFont typeface="Arial" panose="020B0604020202020204" pitchFamily="34" charset="0"/>
              <a:buChar char="•"/>
            </a:pPr>
            <a:r>
              <a:rPr lang="en-DE" sz="2800">
                <a:hlinkClick r:id="rId16"/>
              </a:rPr>
              <a:t>Example: Org with many projects</a:t>
            </a:r>
            <a:endParaRPr lang="en-DE" sz="2800"/>
          </a:p>
          <a:p>
            <a:pPr marL="685800" indent="-685800" algn="l">
              <a:lnSpc>
                <a:spcPct val="120000"/>
              </a:lnSpc>
              <a:buFont typeface="Arial" panose="020B0604020202020204" pitchFamily="34" charset="0"/>
              <a:buChar char="•"/>
            </a:pPr>
            <a:r>
              <a:rPr lang="en-DE" sz="2800">
                <a:hlinkClick r:id="rId17"/>
              </a:rPr>
              <a:t>Docs: Finding information in a repository</a:t>
            </a:r>
            <a:endParaRPr lang="en-DE" sz="2800"/>
          </a:p>
          <a:p>
            <a:pPr marL="685800" indent="-685800" algn="l">
              <a:lnSpc>
                <a:spcPct val="120000"/>
              </a:lnSpc>
              <a:buFont typeface="Arial" panose="020B0604020202020204" pitchFamily="34" charset="0"/>
              <a:buChar char="•"/>
            </a:pPr>
            <a:r>
              <a:rPr lang="en-DE" sz="2800">
                <a:hlinkClick r:id="rId18"/>
              </a:rPr>
              <a:t>Docs: About notifications</a:t>
            </a:r>
            <a:endParaRPr lang="en-DE" sz="2800"/>
          </a:p>
          <a:p>
            <a:pPr marL="685800" indent="-685800" algn="l">
              <a:lnSpc>
                <a:spcPct val="120000"/>
              </a:lnSpc>
              <a:buFont typeface="Arial" panose="020B0604020202020204" pitchFamily="34" charset="0"/>
              <a:buChar char="•"/>
            </a:pPr>
            <a:r>
              <a:rPr lang="en-DE" sz="2800">
                <a:hlinkClick r:id="rId19"/>
              </a:rPr>
              <a:t>Docs: About issue and pull request templates</a:t>
            </a:r>
            <a:endParaRPr lang="en-DE" sz="2800"/>
          </a:p>
          <a:p>
            <a:pPr marL="685800" indent="-685800" algn="l">
              <a:lnSpc>
                <a:spcPct val="120000"/>
              </a:lnSpc>
              <a:buFont typeface="Arial" panose="020B0604020202020204" pitchFamily="34" charset="0"/>
              <a:buChar char="•"/>
            </a:pPr>
            <a:r>
              <a:rPr lang="en-DE" sz="2800">
                <a:hlinkClick r:id="rId20"/>
              </a:rPr>
              <a:t>Docs: Templates for project boards</a:t>
            </a:r>
            <a:endParaRPr lang="en-DE" sz="2800"/>
          </a:p>
          <a:p>
            <a:pPr marL="685800" indent="-685800" algn="l">
              <a:lnSpc>
                <a:spcPct val="120000"/>
              </a:lnSpc>
              <a:buFont typeface="Arial" panose="020B0604020202020204" pitchFamily="34" charset="0"/>
              <a:buChar char="•"/>
            </a:pPr>
            <a:r>
              <a:rPr lang="en-DE" sz="2800">
                <a:hlinkClick r:id="rId21"/>
              </a:rPr>
              <a:t>Docs: Sharing workflow templates within your organization</a:t>
            </a:r>
            <a:endParaRPr lang="en-DE" sz="2800"/>
          </a:p>
          <a:p>
            <a:pPr marL="685800" indent="-685800" algn="l">
              <a:lnSpc>
                <a:spcPct val="120000"/>
              </a:lnSpc>
              <a:buFont typeface="Arial" panose="020B0604020202020204" pitchFamily="34" charset="0"/>
              <a:buChar char="•"/>
            </a:pPr>
            <a:r>
              <a:rPr lang="en-DE" sz="2800">
                <a:hlinkClick r:id="rId22"/>
              </a:rPr>
              <a:t>Ben Balter blog: Habits of highly effective GitHubbers</a:t>
            </a:r>
            <a:endParaRPr lang="en-DE" sz="2800"/>
          </a:p>
          <a:p>
            <a:pPr marL="685800" indent="-685800" algn="l">
              <a:lnSpc>
                <a:spcPct val="120000"/>
              </a:lnSpc>
              <a:buFont typeface="Arial" panose="020B0604020202020204" pitchFamily="34" charset="0"/>
              <a:buChar char="•"/>
            </a:pPr>
            <a:r>
              <a:rPr lang="en-DE" sz="2800">
                <a:hlinkClick r:id="rId23"/>
              </a:rPr>
              <a:t>Ben Balter blog: Rules for communicating at GitHub</a:t>
            </a:r>
            <a:endParaRPr lang="en-DE" sz="2800"/>
          </a:p>
          <a:p>
            <a:pPr marL="685800" indent="-685800" algn="l">
              <a:lnSpc>
                <a:spcPct val="120000"/>
              </a:lnSpc>
              <a:buFont typeface="Arial" panose="020B0604020202020204" pitchFamily="34" charset="0"/>
              <a:buChar char="•"/>
            </a:pPr>
            <a:r>
              <a:rPr lang="en-DE" sz="2800">
                <a:hlinkClick r:id="rId24"/>
              </a:rPr>
              <a:t>Guide: GitHub Flow</a:t>
            </a:r>
            <a:endParaRPr lang="en-DE" sz="2800"/>
          </a:p>
          <a:p>
            <a:pPr marL="685800" indent="-685800" algn="l">
              <a:lnSpc>
                <a:spcPct val="120000"/>
              </a:lnSpc>
              <a:buFont typeface="Arial" panose="020B0604020202020204" pitchFamily="34" charset="0"/>
              <a:buChar char="•"/>
            </a:pPr>
            <a:r>
              <a:rPr lang="en-DE" sz="2800">
                <a:hlinkClick r:id="rId25"/>
              </a:rPr>
              <a:t>Hubot</a:t>
            </a:r>
            <a:endParaRPr lang="en-DE" sz="5400"/>
          </a:p>
          <a:p>
            <a:pPr algn="l">
              <a:lnSpc>
                <a:spcPct val="120000"/>
              </a:lnSpc>
            </a:pPr>
            <a:endParaRPr lang="en-DE"/>
          </a:p>
          <a:p>
            <a:pPr algn="l"/>
            <a:endParaRPr lang="en-DE" b="1"/>
          </a:p>
        </p:txBody>
      </p:sp>
      <p:sp>
        <p:nvSpPr>
          <p:cNvPr id="3" name="Title 2">
            <a:extLst>
              <a:ext uri="{FF2B5EF4-FFF2-40B4-BE49-F238E27FC236}">
                <a16:creationId xmlns:a16="http://schemas.microsoft.com/office/drawing/2014/main" id="{3B461588-F23F-794D-A7CB-9D470E913D6E}"/>
              </a:ext>
            </a:extLst>
          </p:cNvPr>
          <p:cNvSpPr>
            <a:spLocks noGrp="1"/>
          </p:cNvSpPr>
          <p:nvPr>
            <p:ph type="title"/>
          </p:nvPr>
        </p:nvSpPr>
        <p:spPr/>
        <p:txBody>
          <a:bodyPr/>
          <a:lstStyle/>
          <a:p>
            <a:r>
              <a:rPr lang="en-DE"/>
              <a:t>Presenter notes</a:t>
            </a:r>
          </a:p>
        </p:txBody>
      </p:sp>
      <p:sp>
        <p:nvSpPr>
          <p:cNvPr id="4" name="Text Placeholder 3">
            <a:extLst>
              <a:ext uri="{FF2B5EF4-FFF2-40B4-BE49-F238E27FC236}">
                <a16:creationId xmlns:a16="http://schemas.microsoft.com/office/drawing/2014/main" id="{2E6294AD-5E81-DC4C-AF5A-8F28F6B911A4}"/>
              </a:ext>
            </a:extLst>
          </p:cNvPr>
          <p:cNvSpPr>
            <a:spLocks noGrp="1"/>
          </p:cNvSpPr>
          <p:nvPr>
            <p:ph type="body" idx="10"/>
          </p:nvPr>
        </p:nvSpPr>
        <p:spPr>
          <a:xfrm>
            <a:off x="9196578" y="2544902"/>
            <a:ext cx="6811264" cy="9775031"/>
          </a:xfrm>
        </p:spPr>
        <p:txBody>
          <a:bodyPr/>
          <a:lstStyle/>
          <a:p>
            <a:pPr algn="l"/>
            <a:r>
              <a:rPr lang="en-DE" sz="5400" b="1"/>
              <a:t>Demo prep:</a:t>
            </a:r>
            <a:endParaRPr lang="en-US" sz="5400" b="1"/>
          </a:p>
          <a:p>
            <a:pPr marL="685800" indent="-685800" algn="l">
              <a:buFont typeface="Arial"/>
              <a:buChar char="•"/>
            </a:pPr>
            <a:r>
              <a:rPr lang="en-DE" sz="3600"/>
              <a:t>See 02_issues-and-projects-walkthrough-and-CLI.docx</a:t>
            </a:r>
          </a:p>
        </p:txBody>
      </p:sp>
      <p:sp>
        <p:nvSpPr>
          <p:cNvPr id="5" name="Text Placeholder 4">
            <a:extLst>
              <a:ext uri="{FF2B5EF4-FFF2-40B4-BE49-F238E27FC236}">
                <a16:creationId xmlns:a16="http://schemas.microsoft.com/office/drawing/2014/main" id="{28C7B76F-C83F-0F49-8A43-1C95BE1C8D5C}"/>
              </a:ext>
            </a:extLst>
          </p:cNvPr>
          <p:cNvSpPr>
            <a:spLocks noGrp="1"/>
          </p:cNvSpPr>
          <p:nvPr>
            <p:ph type="body" idx="11"/>
          </p:nvPr>
        </p:nvSpPr>
        <p:spPr>
          <a:xfrm>
            <a:off x="16449040" y="2657792"/>
            <a:ext cx="6811264" cy="7454440"/>
          </a:xfrm>
        </p:spPr>
        <p:txBody>
          <a:bodyPr/>
          <a:lstStyle/>
          <a:p>
            <a:pPr algn="l"/>
            <a:r>
              <a:rPr lang="en-DE" sz="5400" b="1"/>
              <a:t>FAQ:</a:t>
            </a:r>
            <a:br>
              <a:rPr lang="en-DE" sz="5400" b="1"/>
            </a:br>
            <a:endParaRPr lang="en-US" sz="5400" b="1"/>
          </a:p>
          <a:p>
            <a:pPr algn="l"/>
            <a:r>
              <a:rPr lang="en-DE" sz="3200"/>
              <a:t>On several slides, between sections</a:t>
            </a:r>
          </a:p>
        </p:txBody>
      </p:sp>
      <p:sp>
        <p:nvSpPr>
          <p:cNvPr id="6" name="Footer Placeholder 5">
            <a:extLst>
              <a:ext uri="{FF2B5EF4-FFF2-40B4-BE49-F238E27FC236}">
                <a16:creationId xmlns:a16="http://schemas.microsoft.com/office/drawing/2014/main" id="{6726AACA-1D63-FF42-B81E-D65D004C2CFF}"/>
              </a:ext>
            </a:extLst>
          </p:cNvPr>
          <p:cNvSpPr>
            <a:spLocks noGrp="1"/>
          </p:cNvSpPr>
          <p:nvPr>
            <p:ph type="ftr" sz="quarter" idx="12"/>
          </p:nvPr>
        </p:nvSpPr>
        <p:spPr/>
        <p:txBody>
          <a:bodyPr/>
          <a:lstStyle/>
          <a:p>
            <a:r>
              <a:rPr lang="en-US"/>
              <a:t>GitHub</a:t>
            </a:r>
          </a:p>
        </p:txBody>
      </p:sp>
      <p:sp>
        <p:nvSpPr>
          <p:cNvPr id="7" name="Text Placeholder 4">
            <a:extLst>
              <a:ext uri="{FF2B5EF4-FFF2-40B4-BE49-F238E27FC236}">
                <a16:creationId xmlns:a16="http://schemas.microsoft.com/office/drawing/2014/main" id="{DD9E34AA-5F85-6942-97F6-A402E221A01C}"/>
              </a:ext>
            </a:extLst>
          </p:cNvPr>
          <p:cNvSpPr txBox="1">
            <a:spLocks/>
          </p:cNvSpPr>
          <p:nvPr/>
        </p:nvSpPr>
        <p:spPr>
          <a:xfrm>
            <a:off x="16449040" y="7191100"/>
            <a:ext cx="6811264" cy="496037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t">
            <a:normAutofit/>
          </a:bodyPr>
          <a:lstStyle>
            <a:lvl1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1pPr>
            <a:lvl2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2pPr>
            <a:lvl3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3pPr>
            <a:lvl4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4pPr>
            <a:lvl5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5pPr>
            <a:lvl6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6pPr>
            <a:lvl7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7pPr>
            <a:lvl8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8pPr>
            <a:lvl9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9pPr>
          </a:lstStyle>
          <a:p>
            <a:pPr algn="l"/>
            <a:r>
              <a:rPr lang="en-DE" sz="5400" b="1" dirty="0"/>
              <a:t>Customer stories:</a:t>
            </a:r>
          </a:p>
          <a:p>
            <a:pPr algn="l"/>
            <a:endParaRPr lang="en-DE" dirty="0"/>
          </a:p>
          <a:p>
            <a:pPr algn="l"/>
            <a:r>
              <a:rPr lang="en-DE" dirty="0"/>
              <a:t>-</a:t>
            </a:r>
          </a:p>
        </p:txBody>
      </p:sp>
      <p:sp>
        <p:nvSpPr>
          <p:cNvPr id="9" name="TextBox 8">
            <a:extLst>
              <a:ext uri="{FF2B5EF4-FFF2-40B4-BE49-F238E27FC236}">
                <a16:creationId xmlns:a16="http://schemas.microsoft.com/office/drawing/2014/main" id="{BA324207-6E62-C740-A5CA-100F7C7B1FD7}"/>
              </a:ext>
            </a:extLst>
          </p:cNvPr>
          <p:cNvSpPr txBox="1"/>
          <p:nvPr/>
        </p:nvSpPr>
        <p:spPr>
          <a:xfrm>
            <a:off x="5014452" y="3889744"/>
            <a:ext cx="10265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DE" sz="3600" b="1" i="0" u="none" strike="noStrike" cap="none" spc="0" normalizeH="0" baseline="0">
              <a:ln>
                <a:noFill/>
              </a:ln>
              <a:solidFill>
                <a:srgbClr val="959DA5"/>
              </a:solidFill>
              <a:effectLst/>
              <a:uFillTx/>
              <a:latin typeface="Menlo"/>
              <a:ea typeface="Menlo"/>
              <a:cs typeface="Menlo"/>
              <a:sym typeface="Menlo"/>
            </a:endParaRPr>
          </a:p>
        </p:txBody>
      </p:sp>
      <p:sp>
        <p:nvSpPr>
          <p:cNvPr id="10" name="Rectangle 9">
            <a:extLst>
              <a:ext uri="{FF2B5EF4-FFF2-40B4-BE49-F238E27FC236}">
                <a16:creationId xmlns:a16="http://schemas.microsoft.com/office/drawing/2014/main" id="{43F9B010-D7C0-4F4D-B147-A681146B0106}"/>
              </a:ext>
            </a:extLst>
          </p:cNvPr>
          <p:cNvSpPr/>
          <p:nvPr/>
        </p:nvSpPr>
        <p:spPr>
          <a:xfrm>
            <a:off x="16007842" y="10735042"/>
            <a:ext cx="5732660" cy="923330"/>
          </a:xfrm>
          <a:prstGeom prst="rect">
            <a:avLst/>
          </a:prstGeom>
        </p:spPr>
        <p:txBody>
          <a:bodyPr wrap="none">
            <a:spAutoFit/>
          </a:bodyPr>
          <a:lstStyle/>
          <a:p>
            <a:r>
              <a:rPr lang="en-DE" sz="5400" dirty="0">
                <a:solidFill>
                  <a:schemeClr val="tx2"/>
                </a:solidFill>
                <a:latin typeface="+mj-lt"/>
              </a:rPr>
              <a:t>Expected timing:</a:t>
            </a:r>
          </a:p>
        </p:txBody>
      </p:sp>
    </p:spTree>
    <p:extLst>
      <p:ext uri="{BB962C8B-B14F-4D97-AF65-F5344CB8AC3E}">
        <p14:creationId xmlns:p14="http://schemas.microsoft.com/office/powerpoint/2010/main" val="287187863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3" name="Picture 8" descr="Graphical user interface, text, application, email&#10;&#10;Description automatically generated">
            <a:extLst>
              <a:ext uri="{FF2B5EF4-FFF2-40B4-BE49-F238E27FC236}">
                <a16:creationId xmlns:a16="http://schemas.microsoft.com/office/drawing/2014/main" id="{16FFD72C-D6D2-4922-9192-A33E0EDA84FC}"/>
              </a:ext>
            </a:extLst>
          </p:cNvPr>
          <p:cNvPicPr>
            <a:picLocks noChangeAspect="1"/>
          </p:cNvPicPr>
          <p:nvPr/>
        </p:nvPicPr>
        <p:blipFill>
          <a:blip r:embed="rId3"/>
          <a:stretch>
            <a:fillRect/>
          </a:stretch>
        </p:blipFill>
        <p:spPr>
          <a:xfrm>
            <a:off x="5947952" y="685672"/>
            <a:ext cx="17094198" cy="11881689"/>
          </a:xfrm>
          <a:prstGeom prst="rect">
            <a:avLst/>
          </a:prstGeom>
          <a:ln>
            <a:noFill/>
          </a:ln>
          <a:effectLst>
            <a:outerShdw blurRad="292100" dist="139700" dir="2700000" algn="tl" rotWithShape="0">
              <a:srgbClr val="333333">
                <a:alpha val="65000"/>
              </a:srgbClr>
            </a:outerShdw>
          </a:effectLst>
        </p:spPr>
      </p:pic>
      <p:sp>
        <p:nvSpPr>
          <p:cNvPr id="239" name="Google Shape;239;p56"/>
          <p:cNvSpPr txBox="1"/>
          <p:nvPr/>
        </p:nvSpPr>
        <p:spPr>
          <a:xfrm>
            <a:off x="1211115" y="2028800"/>
            <a:ext cx="6340189" cy="9658400"/>
          </a:xfrm>
          <a:prstGeom prst="rect">
            <a:avLst/>
          </a:prstGeom>
          <a:noFill/>
          <a:ln>
            <a:noFill/>
          </a:ln>
        </p:spPr>
        <p:txBody>
          <a:bodyPr spcFirstLastPara="1" wrap="square" lIns="243800" tIns="243800" rIns="243800" bIns="243800" anchor="ctr" anchorCtr="0">
            <a:noAutofit/>
          </a:bodyPr>
          <a:lstStyle/>
          <a:p>
            <a:r>
              <a:rPr lang="en" sz="4400">
                <a:solidFill>
                  <a:schemeClr val="bg1"/>
                </a:solidFill>
                <a:latin typeface="Helvetica Neue"/>
                <a:ea typeface="Helvetica Neue"/>
                <a:cs typeface="Helvetica Neue"/>
              </a:rPr>
              <a:t>The timeline</a:t>
            </a:r>
          </a:p>
        </p:txBody>
      </p:sp>
      <p:sp>
        <p:nvSpPr>
          <p:cNvPr id="5" name="Arrow: Down 4">
            <a:extLst>
              <a:ext uri="{FF2B5EF4-FFF2-40B4-BE49-F238E27FC236}">
                <a16:creationId xmlns:a16="http://schemas.microsoft.com/office/drawing/2014/main" id="{964633AC-F2EE-49DE-B076-A9EE4857F7E7}"/>
              </a:ext>
            </a:extLst>
          </p:cNvPr>
          <p:cNvSpPr/>
          <p:nvPr/>
        </p:nvSpPr>
        <p:spPr>
          <a:xfrm>
            <a:off x="6747397" y="9147540"/>
            <a:ext cx="292800" cy="2875413"/>
          </a:xfrm>
          <a:prstGeom prst="downArrow">
            <a:avLst/>
          </a:prstGeom>
          <a:solidFill>
            <a:srgbClr val="FF0000"/>
          </a:solidFill>
          <a:ln>
            <a:solidFill>
              <a:srgbClr val="FF0000"/>
            </a:solidFill>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73886341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5" name="Picture 5" descr="Graphical user interface, text, application, email&#10;&#10;Description automatically generated">
            <a:extLst>
              <a:ext uri="{FF2B5EF4-FFF2-40B4-BE49-F238E27FC236}">
                <a16:creationId xmlns:a16="http://schemas.microsoft.com/office/drawing/2014/main" id="{B3D7B8FB-EDC6-4501-AC4E-956EA8A3D002}"/>
              </a:ext>
            </a:extLst>
          </p:cNvPr>
          <p:cNvPicPr>
            <a:picLocks noChangeAspect="1"/>
          </p:cNvPicPr>
          <p:nvPr/>
        </p:nvPicPr>
        <p:blipFill>
          <a:blip r:embed="rId3"/>
          <a:stretch>
            <a:fillRect/>
          </a:stretch>
        </p:blipFill>
        <p:spPr>
          <a:xfrm>
            <a:off x="5907674" y="678986"/>
            <a:ext cx="17094199" cy="11991180"/>
          </a:xfrm>
          <a:prstGeom prst="rect">
            <a:avLst/>
          </a:prstGeom>
          <a:ln>
            <a:noFill/>
          </a:ln>
          <a:effectLst>
            <a:outerShdw blurRad="292100" dist="139700" dir="2700000" algn="tl" rotWithShape="0">
              <a:srgbClr val="333333">
                <a:alpha val="65000"/>
              </a:srgbClr>
            </a:outerShdw>
          </a:effectLst>
        </p:spPr>
      </p:pic>
      <p:sp>
        <p:nvSpPr>
          <p:cNvPr id="244" name="Google Shape;244;p57"/>
          <p:cNvSpPr txBox="1"/>
          <p:nvPr/>
        </p:nvSpPr>
        <p:spPr>
          <a:xfrm>
            <a:off x="920413" y="2028800"/>
            <a:ext cx="7075660" cy="9658400"/>
          </a:xfrm>
          <a:prstGeom prst="rect">
            <a:avLst/>
          </a:prstGeom>
          <a:noFill/>
          <a:ln>
            <a:noFill/>
          </a:ln>
        </p:spPr>
        <p:txBody>
          <a:bodyPr spcFirstLastPara="1" wrap="square" lIns="243800" tIns="243800" rIns="243800" bIns="243800" anchor="ctr" anchorCtr="0">
            <a:noAutofit/>
          </a:bodyPr>
          <a:lstStyle/>
          <a:p>
            <a:r>
              <a:rPr lang="en" sz="4400">
                <a:solidFill>
                  <a:schemeClr val="bg1"/>
                </a:solidFill>
                <a:latin typeface="Helvetica Neue"/>
              </a:rPr>
              <a:t>Markdown </a:t>
            </a:r>
            <a:br>
              <a:rPr lang="en" sz="4400">
                <a:latin typeface="Helvetica Neue"/>
              </a:rPr>
            </a:br>
            <a:r>
              <a:rPr lang="en" sz="4400">
                <a:solidFill>
                  <a:schemeClr val="bg1"/>
                </a:solidFill>
                <a:latin typeface="Helvetica Neue"/>
              </a:rPr>
              <a:t>capabilities</a:t>
            </a:r>
          </a:p>
        </p:txBody>
      </p:sp>
    </p:spTree>
    <p:extLst>
      <p:ext uri="{BB962C8B-B14F-4D97-AF65-F5344CB8AC3E}">
        <p14:creationId xmlns:p14="http://schemas.microsoft.com/office/powerpoint/2010/main" val="288154801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7" name="Picture 7" descr="Graphical user interface, application&#10;&#10;Description automatically generated">
            <a:extLst>
              <a:ext uri="{FF2B5EF4-FFF2-40B4-BE49-F238E27FC236}">
                <a16:creationId xmlns:a16="http://schemas.microsoft.com/office/drawing/2014/main" id="{1508126B-855A-4945-AD08-CEBF93D5CDBF}"/>
              </a:ext>
            </a:extLst>
          </p:cNvPr>
          <p:cNvPicPr>
            <a:picLocks noChangeAspect="1"/>
          </p:cNvPicPr>
          <p:nvPr/>
        </p:nvPicPr>
        <p:blipFill>
          <a:blip r:embed="rId3"/>
          <a:stretch>
            <a:fillRect/>
          </a:stretch>
        </p:blipFill>
        <p:spPr>
          <a:xfrm>
            <a:off x="5747087" y="585136"/>
            <a:ext cx="17315828" cy="11904694"/>
          </a:xfrm>
          <a:prstGeom prst="rect">
            <a:avLst/>
          </a:prstGeom>
          <a:ln>
            <a:noFill/>
          </a:ln>
          <a:effectLst>
            <a:outerShdw blurRad="292100" dist="139700" dir="2700000" algn="tl" rotWithShape="0">
              <a:srgbClr val="333333">
                <a:alpha val="65000"/>
              </a:srgbClr>
            </a:outerShdw>
          </a:effectLst>
        </p:spPr>
      </p:pic>
      <p:sp>
        <p:nvSpPr>
          <p:cNvPr id="2" name="Google Shape;244;p57">
            <a:extLst>
              <a:ext uri="{FF2B5EF4-FFF2-40B4-BE49-F238E27FC236}">
                <a16:creationId xmlns:a16="http://schemas.microsoft.com/office/drawing/2014/main" id="{38A4708F-6CFC-48F2-9EEA-EFDA18950647}"/>
              </a:ext>
            </a:extLst>
          </p:cNvPr>
          <p:cNvSpPr txBox="1"/>
          <p:nvPr/>
        </p:nvSpPr>
        <p:spPr>
          <a:xfrm>
            <a:off x="920413" y="2028800"/>
            <a:ext cx="7075660" cy="9658400"/>
          </a:xfrm>
          <a:prstGeom prst="rect">
            <a:avLst/>
          </a:prstGeom>
          <a:noFill/>
          <a:ln>
            <a:noFill/>
          </a:ln>
        </p:spPr>
        <p:txBody>
          <a:bodyPr spcFirstLastPara="1" wrap="square" lIns="243800" tIns="243800" rIns="243800" bIns="243800" anchor="ctr" anchorCtr="0">
            <a:noAutofit/>
          </a:bodyPr>
          <a:lstStyle/>
          <a:p>
            <a:r>
              <a:rPr lang="en" sz="4400">
                <a:solidFill>
                  <a:schemeClr val="bg1"/>
                </a:solidFill>
                <a:latin typeface="Helvetica Neue"/>
              </a:rPr>
              <a:t>Issues vs. </a:t>
            </a:r>
            <a:br>
              <a:rPr lang="en" sz="4400">
                <a:latin typeface="Helvetica Neue"/>
              </a:rPr>
            </a:br>
            <a:r>
              <a:rPr lang="en" sz="4400">
                <a:solidFill>
                  <a:schemeClr val="bg1"/>
                </a:solidFill>
                <a:latin typeface="Helvetica Neue"/>
              </a:rPr>
              <a:t>Discussions</a:t>
            </a:r>
          </a:p>
        </p:txBody>
      </p:sp>
    </p:spTree>
    <p:extLst>
      <p:ext uri="{BB962C8B-B14F-4D97-AF65-F5344CB8AC3E}">
        <p14:creationId xmlns:p14="http://schemas.microsoft.com/office/powerpoint/2010/main" val="178613448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DCEFE1-2EDF-4782-9DCF-3C6FFDA8647B}"/>
              </a:ext>
            </a:extLst>
          </p:cNvPr>
          <p:cNvSpPr>
            <a:spLocks noGrp="1"/>
          </p:cNvSpPr>
          <p:nvPr>
            <p:ph type="title"/>
          </p:nvPr>
        </p:nvSpPr>
        <p:spPr/>
        <p:txBody>
          <a:bodyPr/>
          <a:lstStyle/>
          <a:p>
            <a:r>
              <a:rPr lang="en-US" sz="10650"/>
              <a:t>Questions</a:t>
            </a:r>
            <a:endParaRPr lang="en-US"/>
          </a:p>
        </p:txBody>
      </p:sp>
    </p:spTree>
    <p:extLst>
      <p:ext uri="{BB962C8B-B14F-4D97-AF65-F5344CB8AC3E}">
        <p14:creationId xmlns:p14="http://schemas.microsoft.com/office/powerpoint/2010/main" val="3251770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5E3CB-422D-4555-B4B3-2FCD9E21CB59}"/>
              </a:ext>
            </a:extLst>
          </p:cNvPr>
          <p:cNvSpPr>
            <a:spLocks noGrp="1"/>
          </p:cNvSpPr>
          <p:nvPr>
            <p:ph type="title"/>
          </p:nvPr>
        </p:nvSpPr>
        <p:spPr/>
        <p:txBody>
          <a:bodyPr/>
          <a:lstStyle/>
          <a:p>
            <a:r>
              <a:rPr lang="en-US"/>
              <a:t>Labels for issues and pull requests</a:t>
            </a:r>
          </a:p>
        </p:txBody>
      </p:sp>
      <p:sp>
        <p:nvSpPr>
          <p:cNvPr id="3" name="Footer Placeholder 2">
            <a:extLst>
              <a:ext uri="{FF2B5EF4-FFF2-40B4-BE49-F238E27FC236}">
                <a16:creationId xmlns:a16="http://schemas.microsoft.com/office/drawing/2014/main" id="{57B8A2C5-55EB-4C88-AE4F-004F531A4A32}"/>
              </a:ext>
            </a:extLst>
          </p:cNvPr>
          <p:cNvSpPr>
            <a:spLocks noGrp="1"/>
          </p:cNvSpPr>
          <p:nvPr>
            <p:ph type="ftr" sz="quarter" idx="10"/>
          </p:nvPr>
        </p:nvSpPr>
        <p:spPr/>
        <p:txBody>
          <a:bodyPr/>
          <a:lstStyle/>
          <a:p>
            <a:r>
              <a:rPr lang="en-US"/>
              <a:t>GitHub</a:t>
            </a:r>
          </a:p>
        </p:txBody>
      </p:sp>
    </p:spTree>
    <p:extLst>
      <p:ext uri="{BB962C8B-B14F-4D97-AF65-F5344CB8AC3E}">
        <p14:creationId xmlns:p14="http://schemas.microsoft.com/office/powerpoint/2010/main" val="320793883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59"/>
          <p:cNvSpPr txBox="1">
            <a:spLocks noGrp="1"/>
          </p:cNvSpPr>
          <p:nvPr>
            <p:ph type="title"/>
          </p:nvPr>
        </p:nvSpPr>
        <p:spPr>
          <a:prstGeom prst="rect">
            <a:avLst/>
          </a:prstGeom>
        </p:spPr>
        <p:txBody>
          <a:bodyPr spcFirstLastPara="1" wrap="square" lIns="50800" tIns="50800" rIns="50800" bIns="50800" anchor="ctr" anchorCtr="0">
            <a:noAutofit/>
          </a:bodyPr>
          <a:lstStyle/>
          <a:p>
            <a:r>
              <a:rPr lang="en" sz="9600"/>
              <a:t>Labels</a:t>
            </a:r>
            <a:endParaRPr lang="en-US" sz="9600"/>
          </a:p>
        </p:txBody>
      </p:sp>
      <p:sp>
        <p:nvSpPr>
          <p:cNvPr id="257" name="Google Shape;257;p59"/>
          <p:cNvSpPr txBox="1">
            <a:spLocks noGrp="1"/>
          </p:cNvSpPr>
          <p:nvPr>
            <p:ph type="body" sz="half" idx="1"/>
          </p:nvPr>
        </p:nvSpPr>
        <p:spPr>
          <a:prstGeom prst="rect">
            <a:avLst/>
          </a:prstGeom>
        </p:spPr>
        <p:txBody>
          <a:bodyPr spcFirstLastPara="1" wrap="square" lIns="50800" tIns="50800" rIns="50800" bIns="50800" anchor="ctr" anchorCtr="0">
            <a:noAutofit/>
          </a:bodyPr>
          <a:lstStyle/>
          <a:p>
            <a:pPr marL="0" indent="0">
              <a:buNone/>
            </a:pPr>
            <a:endParaRPr lang="en" sz="4400"/>
          </a:p>
          <a:p>
            <a:pPr>
              <a:spcBef>
                <a:spcPts val="1067"/>
              </a:spcBef>
              <a:spcAft>
                <a:spcPts val="1067"/>
              </a:spcAft>
            </a:pPr>
            <a:r>
              <a:rPr lang="en" sz="4400"/>
              <a:t>Labels help organize:</a:t>
            </a:r>
          </a:p>
          <a:p>
            <a:pPr marL="762000" indent="-762000">
              <a:lnSpc>
                <a:spcPct val="150000"/>
              </a:lnSpc>
              <a:spcBef>
                <a:spcPts val="1067"/>
              </a:spcBef>
              <a:spcAft>
                <a:spcPts val="1067"/>
              </a:spcAft>
              <a:buFont typeface="Arial"/>
              <a:buChar char="•"/>
            </a:pPr>
            <a:r>
              <a:rPr lang="en" sz="4400"/>
              <a:t>Issue types</a:t>
            </a:r>
          </a:p>
          <a:p>
            <a:pPr marL="762000" indent="-762000">
              <a:lnSpc>
                <a:spcPct val="150000"/>
              </a:lnSpc>
              <a:spcBef>
                <a:spcPts val="1067"/>
              </a:spcBef>
              <a:spcAft>
                <a:spcPts val="1067"/>
              </a:spcAft>
              <a:buFont typeface="Arial"/>
              <a:buChar char="•"/>
            </a:pPr>
            <a:r>
              <a:rPr lang="en" sz="4400"/>
              <a:t>Owners</a:t>
            </a:r>
          </a:p>
          <a:p>
            <a:pPr marL="762000" indent="-762000">
              <a:lnSpc>
                <a:spcPct val="150000"/>
              </a:lnSpc>
              <a:spcBef>
                <a:spcPts val="1067"/>
              </a:spcBef>
              <a:spcAft>
                <a:spcPts val="1067"/>
              </a:spcAft>
              <a:buFont typeface="Arial"/>
              <a:buChar char="•"/>
            </a:pPr>
            <a:r>
              <a:rPr lang="en" sz="4400"/>
              <a:t>Issue status </a:t>
            </a:r>
          </a:p>
          <a:p>
            <a:pPr marL="762000" indent="-762000">
              <a:lnSpc>
                <a:spcPct val="150000"/>
              </a:lnSpc>
              <a:spcBef>
                <a:spcPts val="1067"/>
              </a:spcBef>
              <a:spcAft>
                <a:spcPts val="1067"/>
              </a:spcAft>
              <a:buFont typeface="Arial"/>
              <a:buChar char="•"/>
            </a:pPr>
            <a:r>
              <a:rPr lang="en" sz="4400"/>
              <a:t>Priority</a:t>
            </a:r>
          </a:p>
        </p:txBody>
      </p:sp>
    </p:spTree>
    <p:extLst>
      <p:ext uri="{BB962C8B-B14F-4D97-AF65-F5344CB8AC3E}">
        <p14:creationId xmlns:p14="http://schemas.microsoft.com/office/powerpoint/2010/main" val="141061905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 name="Google Shape;244;p57">
            <a:extLst>
              <a:ext uri="{FF2B5EF4-FFF2-40B4-BE49-F238E27FC236}">
                <a16:creationId xmlns:a16="http://schemas.microsoft.com/office/drawing/2014/main" id="{D7CD9999-3295-46B8-A631-873CA414DB8D}"/>
              </a:ext>
            </a:extLst>
          </p:cNvPr>
          <p:cNvSpPr txBox="1"/>
          <p:nvPr/>
        </p:nvSpPr>
        <p:spPr>
          <a:xfrm>
            <a:off x="920413" y="2028800"/>
            <a:ext cx="7075660" cy="9658400"/>
          </a:xfrm>
          <a:prstGeom prst="rect">
            <a:avLst/>
          </a:prstGeom>
          <a:noFill/>
          <a:ln>
            <a:noFill/>
          </a:ln>
        </p:spPr>
        <p:txBody>
          <a:bodyPr spcFirstLastPara="1" wrap="square" lIns="243800" tIns="243800" rIns="243800" bIns="243800" anchor="ctr" anchorCtr="0">
            <a:noAutofit/>
          </a:bodyPr>
          <a:lstStyle/>
          <a:p>
            <a:r>
              <a:rPr lang="en" sz="4400" dirty="0">
                <a:solidFill>
                  <a:schemeClr val="bg1"/>
                </a:solidFill>
                <a:latin typeface="Helvetica Neue"/>
              </a:rPr>
              <a:t>Label </a:t>
            </a:r>
            <a:br>
              <a:rPr lang="en" sz="4400" dirty="0">
                <a:solidFill>
                  <a:schemeClr val="bg1"/>
                </a:solidFill>
                <a:latin typeface="Helvetica Neue"/>
              </a:rPr>
            </a:br>
            <a:r>
              <a:rPr lang="en" sz="4400" dirty="0">
                <a:solidFill>
                  <a:schemeClr val="bg1"/>
                </a:solidFill>
                <a:latin typeface="Helvetica Neue"/>
              </a:rPr>
              <a:t>definition</a:t>
            </a:r>
          </a:p>
        </p:txBody>
      </p:sp>
      <p:pic>
        <p:nvPicPr>
          <p:cNvPr id="5" name="Picture 5" descr="Graphical user interface, text, application, email&#10;&#10;Description automatically generated">
            <a:extLst>
              <a:ext uri="{FF2B5EF4-FFF2-40B4-BE49-F238E27FC236}">
                <a16:creationId xmlns:a16="http://schemas.microsoft.com/office/drawing/2014/main" id="{E3610849-E075-4879-97E7-5D46B587B271}"/>
              </a:ext>
            </a:extLst>
          </p:cNvPr>
          <p:cNvPicPr>
            <a:picLocks noChangeAspect="1"/>
          </p:cNvPicPr>
          <p:nvPr/>
        </p:nvPicPr>
        <p:blipFill>
          <a:blip r:embed="rId3"/>
          <a:stretch>
            <a:fillRect/>
          </a:stretch>
        </p:blipFill>
        <p:spPr>
          <a:xfrm>
            <a:off x="6063165" y="739768"/>
            <a:ext cx="17086728" cy="117741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7836868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6" name="Picture 6" descr="Graphical user interface, text, application, email&#10;&#10;Description automatically generated">
            <a:extLst>
              <a:ext uri="{FF2B5EF4-FFF2-40B4-BE49-F238E27FC236}">
                <a16:creationId xmlns:a16="http://schemas.microsoft.com/office/drawing/2014/main" id="{687A7B80-4623-4D76-AA04-EC0D1C3C3172}"/>
              </a:ext>
            </a:extLst>
          </p:cNvPr>
          <p:cNvPicPr>
            <a:picLocks noChangeAspect="1"/>
          </p:cNvPicPr>
          <p:nvPr/>
        </p:nvPicPr>
        <p:blipFill>
          <a:blip r:embed="rId3"/>
          <a:stretch>
            <a:fillRect/>
          </a:stretch>
        </p:blipFill>
        <p:spPr>
          <a:xfrm>
            <a:off x="6045862" y="758077"/>
            <a:ext cx="17036924" cy="11764162"/>
          </a:xfrm>
          <a:prstGeom prst="rect">
            <a:avLst/>
          </a:prstGeom>
          <a:ln>
            <a:noFill/>
          </a:ln>
          <a:effectLst>
            <a:outerShdw blurRad="292100" dist="139700" dir="2700000" algn="tl" rotWithShape="0">
              <a:srgbClr val="333333">
                <a:alpha val="65000"/>
              </a:srgbClr>
            </a:outerShdw>
          </a:effectLst>
        </p:spPr>
      </p:pic>
      <p:sp>
        <p:nvSpPr>
          <p:cNvPr id="2" name="Google Shape;244;p57">
            <a:extLst>
              <a:ext uri="{FF2B5EF4-FFF2-40B4-BE49-F238E27FC236}">
                <a16:creationId xmlns:a16="http://schemas.microsoft.com/office/drawing/2014/main" id="{D7CD9999-3295-46B8-A631-873CA414DB8D}"/>
              </a:ext>
            </a:extLst>
          </p:cNvPr>
          <p:cNvSpPr txBox="1"/>
          <p:nvPr/>
        </p:nvSpPr>
        <p:spPr>
          <a:xfrm>
            <a:off x="920413" y="2028800"/>
            <a:ext cx="7075660" cy="9658400"/>
          </a:xfrm>
          <a:prstGeom prst="rect">
            <a:avLst/>
          </a:prstGeom>
          <a:noFill/>
          <a:ln>
            <a:noFill/>
          </a:ln>
        </p:spPr>
        <p:txBody>
          <a:bodyPr spcFirstLastPara="1" wrap="square" lIns="243800" tIns="243800" rIns="243800" bIns="243800" anchor="ctr" anchorCtr="0">
            <a:noAutofit/>
          </a:bodyPr>
          <a:lstStyle/>
          <a:p>
            <a:r>
              <a:rPr lang="en" sz="4400">
                <a:solidFill>
                  <a:schemeClr val="bg1"/>
                </a:solidFill>
                <a:latin typeface="Helvetica Neue"/>
              </a:rPr>
              <a:t>Example issue </a:t>
            </a:r>
            <a:endParaRPr lang="en-US" sz="4400">
              <a:solidFill>
                <a:schemeClr val="bg1"/>
              </a:solidFill>
            </a:endParaRPr>
          </a:p>
          <a:p>
            <a:r>
              <a:rPr lang="en" sz="4400">
                <a:solidFill>
                  <a:schemeClr val="bg1"/>
                </a:solidFill>
                <a:latin typeface="Helvetica Neue"/>
              </a:rPr>
              <a:t>with labels</a:t>
            </a:r>
            <a:endParaRPr lang="en" sz="4400">
              <a:solidFill>
                <a:schemeClr val="bg1"/>
              </a:solidFill>
            </a:endParaRPr>
          </a:p>
        </p:txBody>
      </p:sp>
      <p:sp>
        <p:nvSpPr>
          <p:cNvPr id="3" name="Rectangle 2">
            <a:extLst>
              <a:ext uri="{FF2B5EF4-FFF2-40B4-BE49-F238E27FC236}">
                <a16:creationId xmlns:a16="http://schemas.microsoft.com/office/drawing/2014/main" id="{7A08F1FA-99C0-4848-BE0A-EDDC3A6B3602}"/>
              </a:ext>
            </a:extLst>
          </p:cNvPr>
          <p:cNvSpPr/>
          <p:nvPr/>
        </p:nvSpPr>
        <p:spPr>
          <a:xfrm>
            <a:off x="18647384" y="8535550"/>
            <a:ext cx="4033863" cy="1479690"/>
          </a:xfrm>
          <a:prstGeom prst="rect">
            <a:avLst/>
          </a:prstGeom>
          <a:noFill/>
          <a:ln w="28575">
            <a:solidFill>
              <a:srgbClr val="FF0000"/>
            </a:solidFill>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400342957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79CE29-57EF-42D7-8204-39937831B7C0}"/>
              </a:ext>
            </a:extLst>
          </p:cNvPr>
          <p:cNvSpPr>
            <a:spLocks noGrp="1"/>
          </p:cNvSpPr>
          <p:nvPr>
            <p:ph type="body" idx="1"/>
          </p:nvPr>
        </p:nvSpPr>
        <p:spPr/>
        <p:txBody>
          <a:bodyPr/>
          <a:lstStyle/>
          <a:p>
            <a:pPr marL="1219200" indent="-609600"/>
            <a:endParaRPr lang="en-US"/>
          </a:p>
          <a:p>
            <a:pPr marL="1219200" indent="-609600"/>
            <a:endParaRPr lang="en-US"/>
          </a:p>
        </p:txBody>
      </p:sp>
      <p:sp>
        <p:nvSpPr>
          <p:cNvPr id="3" name="Title 2">
            <a:extLst>
              <a:ext uri="{FF2B5EF4-FFF2-40B4-BE49-F238E27FC236}">
                <a16:creationId xmlns:a16="http://schemas.microsoft.com/office/drawing/2014/main" id="{EADCEFE1-2EDF-4782-9DCF-3C6FFDA8647B}"/>
              </a:ext>
            </a:extLst>
          </p:cNvPr>
          <p:cNvSpPr>
            <a:spLocks noGrp="1"/>
          </p:cNvSpPr>
          <p:nvPr>
            <p:ph type="title"/>
          </p:nvPr>
        </p:nvSpPr>
        <p:spPr/>
        <p:txBody>
          <a:bodyPr/>
          <a:lstStyle/>
          <a:p>
            <a:r>
              <a:rPr lang="en-US" sz="10650"/>
              <a:t>Questions</a:t>
            </a:r>
            <a:endParaRPr lang="en-US"/>
          </a:p>
        </p:txBody>
      </p:sp>
    </p:spTree>
    <p:extLst>
      <p:ext uri="{BB962C8B-B14F-4D97-AF65-F5344CB8AC3E}">
        <p14:creationId xmlns:p14="http://schemas.microsoft.com/office/powerpoint/2010/main" val="14009892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5E3CB-422D-4555-B4B3-2FCD9E21CB59}"/>
              </a:ext>
            </a:extLst>
          </p:cNvPr>
          <p:cNvSpPr>
            <a:spLocks noGrp="1"/>
          </p:cNvSpPr>
          <p:nvPr>
            <p:ph type="title"/>
          </p:nvPr>
        </p:nvSpPr>
        <p:spPr/>
        <p:txBody>
          <a:bodyPr/>
          <a:lstStyle/>
          <a:p>
            <a:r>
              <a:rPr lang="en-US"/>
              <a:t>Tracking progress with milestones</a:t>
            </a:r>
          </a:p>
        </p:txBody>
      </p:sp>
      <p:sp>
        <p:nvSpPr>
          <p:cNvPr id="3" name="Footer Placeholder 2">
            <a:extLst>
              <a:ext uri="{FF2B5EF4-FFF2-40B4-BE49-F238E27FC236}">
                <a16:creationId xmlns:a16="http://schemas.microsoft.com/office/drawing/2014/main" id="{57B8A2C5-55EB-4C88-AE4F-004F531A4A32}"/>
              </a:ext>
            </a:extLst>
          </p:cNvPr>
          <p:cNvSpPr>
            <a:spLocks noGrp="1"/>
          </p:cNvSpPr>
          <p:nvPr>
            <p:ph type="ftr" sz="quarter" idx="10"/>
          </p:nvPr>
        </p:nvSpPr>
        <p:spPr/>
        <p:txBody>
          <a:bodyPr/>
          <a:lstStyle/>
          <a:p>
            <a:r>
              <a:rPr lang="en-US"/>
              <a:t>GitHub</a:t>
            </a:r>
          </a:p>
        </p:txBody>
      </p:sp>
    </p:spTree>
    <p:extLst>
      <p:ext uri="{BB962C8B-B14F-4D97-AF65-F5344CB8AC3E}">
        <p14:creationId xmlns:p14="http://schemas.microsoft.com/office/powerpoint/2010/main" val="290984289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44018-C0EA-0F48-94C5-800606FC94E1}"/>
              </a:ext>
            </a:extLst>
          </p:cNvPr>
          <p:cNvSpPr>
            <a:spLocks noGrp="1"/>
          </p:cNvSpPr>
          <p:nvPr>
            <p:ph type="title"/>
          </p:nvPr>
        </p:nvSpPr>
        <p:spPr/>
        <p:txBody>
          <a:bodyPr/>
          <a:lstStyle/>
          <a:p>
            <a:r>
              <a:rPr lang="en-US"/>
              <a:t>Issues &amp; project management</a:t>
            </a:r>
          </a:p>
        </p:txBody>
      </p:sp>
      <p:sp>
        <p:nvSpPr>
          <p:cNvPr id="3" name="Text Placeholder 2">
            <a:extLst>
              <a:ext uri="{FF2B5EF4-FFF2-40B4-BE49-F238E27FC236}">
                <a16:creationId xmlns:a16="http://schemas.microsoft.com/office/drawing/2014/main" id="{AC485A2E-6347-554B-9010-9AC66B1E28DA}"/>
              </a:ext>
            </a:extLst>
          </p:cNvPr>
          <p:cNvSpPr>
            <a:spLocks noGrp="1"/>
          </p:cNvSpPr>
          <p:nvPr>
            <p:ph type="body" sz="quarter" idx="10"/>
          </p:nvPr>
        </p:nvSpPr>
        <p:spPr/>
        <p:txBody>
          <a:bodyPr/>
          <a:lstStyle/>
          <a:p>
            <a:r>
              <a:rPr lang="en-US">
                <a:latin typeface="Consolas"/>
              </a:rPr>
              <a:t>GitHub Bootcamp</a:t>
            </a:r>
          </a:p>
        </p:txBody>
      </p:sp>
      <p:sp>
        <p:nvSpPr>
          <p:cNvPr id="4" name="Text Placeholder 3">
            <a:extLst>
              <a:ext uri="{FF2B5EF4-FFF2-40B4-BE49-F238E27FC236}">
                <a16:creationId xmlns:a16="http://schemas.microsoft.com/office/drawing/2014/main" id="{AE930BFD-E553-9447-A127-C33A0B7899DD}"/>
              </a:ext>
            </a:extLst>
          </p:cNvPr>
          <p:cNvSpPr>
            <a:spLocks noGrp="1"/>
          </p:cNvSpPr>
          <p:nvPr>
            <p:ph type="body" sz="quarter" idx="11"/>
          </p:nvPr>
        </p:nvSpPr>
        <p:spPr/>
        <p:txBody>
          <a:bodyPr/>
          <a:lstStyle/>
          <a:p>
            <a:r>
              <a:rPr lang="en-US">
                <a:latin typeface="Consolas"/>
              </a:rPr>
              <a:t>@presenter name (optional)</a:t>
            </a:r>
          </a:p>
        </p:txBody>
      </p:sp>
    </p:spTree>
    <p:extLst>
      <p:ext uri="{BB962C8B-B14F-4D97-AF65-F5344CB8AC3E}">
        <p14:creationId xmlns:p14="http://schemas.microsoft.com/office/powerpoint/2010/main" val="2829355257"/>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62"/>
          <p:cNvSpPr txBox="1">
            <a:spLocks noGrp="1"/>
          </p:cNvSpPr>
          <p:nvPr>
            <p:ph type="title"/>
          </p:nvPr>
        </p:nvSpPr>
        <p:spPr>
          <a:prstGeom prst="rect">
            <a:avLst/>
          </a:prstGeom>
        </p:spPr>
        <p:txBody>
          <a:bodyPr spcFirstLastPara="1" wrap="square" lIns="50800" tIns="50800" rIns="50800" bIns="50800" anchor="ctr" anchorCtr="0">
            <a:noAutofit/>
          </a:bodyPr>
          <a:lstStyle/>
          <a:p>
            <a:r>
              <a:rPr lang="en" sz="9600"/>
              <a:t>Milestones</a:t>
            </a:r>
            <a:endParaRPr lang="en-US" sz="9600"/>
          </a:p>
        </p:txBody>
      </p:sp>
      <p:sp>
        <p:nvSpPr>
          <p:cNvPr id="277" name="Google Shape;277;p62"/>
          <p:cNvSpPr txBox="1">
            <a:spLocks noGrp="1"/>
          </p:cNvSpPr>
          <p:nvPr>
            <p:ph type="body" sz="half" idx="1"/>
          </p:nvPr>
        </p:nvSpPr>
        <p:spPr>
          <a:prstGeom prst="rect">
            <a:avLst/>
          </a:prstGeom>
        </p:spPr>
        <p:txBody>
          <a:bodyPr spcFirstLastPara="1" wrap="square" lIns="50800" tIns="50800" rIns="50800" bIns="50800" anchor="ctr" anchorCtr="0">
            <a:noAutofit/>
          </a:bodyPr>
          <a:lstStyle/>
          <a:p>
            <a:pPr marL="0" indent="0">
              <a:buNone/>
            </a:pPr>
            <a:r>
              <a:rPr lang="en" sz="4400"/>
              <a:t>Use milestones to track progress on groups of issues or pull requests in a repository.</a:t>
            </a:r>
            <a:endParaRPr lang="en-US" sz="4400"/>
          </a:p>
        </p:txBody>
      </p:sp>
    </p:spTree>
    <p:extLst>
      <p:ext uri="{BB962C8B-B14F-4D97-AF65-F5344CB8AC3E}">
        <p14:creationId xmlns:p14="http://schemas.microsoft.com/office/powerpoint/2010/main" val="108734090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4" name="Google Shape;244;p57">
            <a:extLst>
              <a:ext uri="{FF2B5EF4-FFF2-40B4-BE49-F238E27FC236}">
                <a16:creationId xmlns:a16="http://schemas.microsoft.com/office/drawing/2014/main" id="{DB11D8E2-D972-4FAD-9118-79385E1147BD}"/>
              </a:ext>
            </a:extLst>
          </p:cNvPr>
          <p:cNvSpPr txBox="1"/>
          <p:nvPr/>
        </p:nvSpPr>
        <p:spPr>
          <a:xfrm>
            <a:off x="920413" y="2028800"/>
            <a:ext cx="4565543" cy="9658400"/>
          </a:xfrm>
          <a:prstGeom prst="rect">
            <a:avLst/>
          </a:prstGeom>
          <a:noFill/>
          <a:ln>
            <a:noFill/>
          </a:ln>
        </p:spPr>
        <p:txBody>
          <a:bodyPr spcFirstLastPara="1" wrap="square" lIns="243800" tIns="243800" rIns="243800" bIns="243800" anchor="ctr" anchorCtr="0">
            <a:noAutofit/>
          </a:bodyPr>
          <a:lstStyle/>
          <a:p>
            <a:r>
              <a:rPr lang="en" sz="4400" dirty="0">
                <a:solidFill>
                  <a:schemeClr val="bg1"/>
                </a:solidFill>
                <a:latin typeface="Helvetica Neue"/>
              </a:rPr>
              <a:t>An example </a:t>
            </a:r>
            <a:br>
              <a:rPr lang="en" sz="4400" dirty="0">
                <a:solidFill>
                  <a:schemeClr val="bg1"/>
                </a:solidFill>
                <a:latin typeface="Helvetica Neue"/>
              </a:rPr>
            </a:br>
            <a:r>
              <a:rPr lang="en" sz="4400" dirty="0">
                <a:solidFill>
                  <a:schemeClr val="bg1"/>
                </a:solidFill>
                <a:latin typeface="Helvetica Neue"/>
              </a:rPr>
              <a:t>of milestones</a:t>
            </a:r>
          </a:p>
        </p:txBody>
      </p:sp>
      <p:pic>
        <p:nvPicPr>
          <p:cNvPr id="3" name="Picture 4" descr="Graphical user interface, text, application, email&#10;&#10;Description automatically generated">
            <a:extLst>
              <a:ext uri="{FF2B5EF4-FFF2-40B4-BE49-F238E27FC236}">
                <a16:creationId xmlns:a16="http://schemas.microsoft.com/office/drawing/2014/main" id="{7A9A83C4-5F54-4618-8E5A-D50AFF306036}"/>
              </a:ext>
            </a:extLst>
          </p:cNvPr>
          <p:cNvPicPr>
            <a:picLocks noChangeAspect="1"/>
          </p:cNvPicPr>
          <p:nvPr/>
        </p:nvPicPr>
        <p:blipFill>
          <a:blip r:embed="rId3"/>
          <a:stretch>
            <a:fillRect/>
          </a:stretch>
        </p:blipFill>
        <p:spPr>
          <a:xfrm>
            <a:off x="10815637" y="5911488"/>
            <a:ext cx="2743200" cy="1893025"/>
          </a:xfrm>
          <a:prstGeom prst="rect">
            <a:avLst/>
          </a:prstGeom>
        </p:spPr>
      </p:pic>
      <p:pic>
        <p:nvPicPr>
          <p:cNvPr id="5" name="Picture 5" descr="Graphical user interface, text, application, email&#10;&#10;Description automatically generated">
            <a:extLst>
              <a:ext uri="{FF2B5EF4-FFF2-40B4-BE49-F238E27FC236}">
                <a16:creationId xmlns:a16="http://schemas.microsoft.com/office/drawing/2014/main" id="{9D904C4C-26BC-4CFB-9545-10B1FF9AB22F}"/>
              </a:ext>
            </a:extLst>
          </p:cNvPr>
          <p:cNvPicPr>
            <a:picLocks noChangeAspect="1"/>
          </p:cNvPicPr>
          <p:nvPr/>
        </p:nvPicPr>
        <p:blipFill>
          <a:blip r:embed="rId4"/>
          <a:stretch>
            <a:fillRect/>
          </a:stretch>
        </p:blipFill>
        <p:spPr>
          <a:xfrm>
            <a:off x="5866667" y="915439"/>
            <a:ext cx="17186337" cy="118761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2548992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6" name="Picture 6" descr="Graphical user interface, text, application, email&#10;&#10;Description automatically generated">
            <a:extLst>
              <a:ext uri="{FF2B5EF4-FFF2-40B4-BE49-F238E27FC236}">
                <a16:creationId xmlns:a16="http://schemas.microsoft.com/office/drawing/2014/main" id="{652ADDA0-3C35-4CC5-A630-C6926B94D213}"/>
              </a:ext>
            </a:extLst>
          </p:cNvPr>
          <p:cNvPicPr>
            <a:picLocks noChangeAspect="1"/>
          </p:cNvPicPr>
          <p:nvPr/>
        </p:nvPicPr>
        <p:blipFill>
          <a:blip r:embed="rId3"/>
          <a:stretch>
            <a:fillRect/>
          </a:stretch>
        </p:blipFill>
        <p:spPr>
          <a:xfrm>
            <a:off x="5886590" y="956286"/>
            <a:ext cx="17166415" cy="11823926"/>
          </a:xfrm>
          <a:prstGeom prst="rect">
            <a:avLst/>
          </a:prstGeom>
          <a:ln>
            <a:noFill/>
          </a:ln>
          <a:effectLst>
            <a:outerShdw blurRad="292100" dist="139700" dir="2700000" algn="tl" rotWithShape="0">
              <a:srgbClr val="333333">
                <a:alpha val="65000"/>
              </a:srgbClr>
            </a:outerShdw>
          </a:effectLst>
        </p:spPr>
      </p:pic>
      <p:sp>
        <p:nvSpPr>
          <p:cNvPr id="2" name="Google Shape;244;p57">
            <a:extLst>
              <a:ext uri="{FF2B5EF4-FFF2-40B4-BE49-F238E27FC236}">
                <a16:creationId xmlns:a16="http://schemas.microsoft.com/office/drawing/2014/main" id="{97DB328A-BE87-4F49-B057-371F9F736577}"/>
              </a:ext>
            </a:extLst>
          </p:cNvPr>
          <p:cNvSpPr txBox="1"/>
          <p:nvPr/>
        </p:nvSpPr>
        <p:spPr>
          <a:xfrm>
            <a:off x="920413" y="2028800"/>
            <a:ext cx="4764759" cy="9658400"/>
          </a:xfrm>
          <a:prstGeom prst="rect">
            <a:avLst/>
          </a:prstGeom>
          <a:noFill/>
          <a:ln>
            <a:noFill/>
          </a:ln>
        </p:spPr>
        <p:txBody>
          <a:bodyPr spcFirstLastPara="1" wrap="square" lIns="243800" tIns="243800" rIns="243800" bIns="243800" anchor="ctr" anchorCtr="0">
            <a:noAutofit/>
          </a:bodyPr>
          <a:lstStyle/>
          <a:p>
            <a:r>
              <a:rPr lang="en" sz="4400" dirty="0">
                <a:solidFill>
                  <a:schemeClr val="bg1"/>
                </a:solidFill>
                <a:latin typeface="Helvetica Neue"/>
              </a:rPr>
              <a:t>Progress bar</a:t>
            </a:r>
          </a:p>
        </p:txBody>
      </p:sp>
      <p:sp>
        <p:nvSpPr>
          <p:cNvPr id="4" name="Rectangle 3">
            <a:extLst>
              <a:ext uri="{FF2B5EF4-FFF2-40B4-BE49-F238E27FC236}">
                <a16:creationId xmlns:a16="http://schemas.microsoft.com/office/drawing/2014/main" id="{035CCC83-8F95-49F9-AF7B-20641F4F834A}"/>
              </a:ext>
            </a:extLst>
          </p:cNvPr>
          <p:cNvSpPr/>
          <p:nvPr/>
        </p:nvSpPr>
        <p:spPr>
          <a:xfrm>
            <a:off x="18560356" y="11002110"/>
            <a:ext cx="4145570" cy="1609916"/>
          </a:xfrm>
          <a:prstGeom prst="rect">
            <a:avLst/>
          </a:prstGeom>
          <a:noFill/>
          <a:ln w="28575"/>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408317945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5E3CB-422D-4555-B4B3-2FCD9E21CB59}"/>
              </a:ext>
            </a:extLst>
          </p:cNvPr>
          <p:cNvSpPr>
            <a:spLocks noGrp="1"/>
          </p:cNvSpPr>
          <p:nvPr>
            <p:ph type="title"/>
          </p:nvPr>
        </p:nvSpPr>
        <p:spPr/>
        <p:txBody>
          <a:bodyPr/>
          <a:lstStyle/>
          <a:p>
            <a:r>
              <a:rPr lang="en-US"/>
              <a:t>Tracking releases</a:t>
            </a:r>
          </a:p>
        </p:txBody>
      </p:sp>
      <p:sp>
        <p:nvSpPr>
          <p:cNvPr id="3" name="Footer Placeholder 2">
            <a:extLst>
              <a:ext uri="{FF2B5EF4-FFF2-40B4-BE49-F238E27FC236}">
                <a16:creationId xmlns:a16="http://schemas.microsoft.com/office/drawing/2014/main" id="{57B8A2C5-55EB-4C88-AE4F-004F531A4A32}"/>
              </a:ext>
            </a:extLst>
          </p:cNvPr>
          <p:cNvSpPr>
            <a:spLocks noGrp="1"/>
          </p:cNvSpPr>
          <p:nvPr>
            <p:ph type="ftr" sz="quarter" idx="10"/>
          </p:nvPr>
        </p:nvSpPr>
        <p:spPr/>
        <p:txBody>
          <a:bodyPr/>
          <a:lstStyle/>
          <a:p>
            <a:r>
              <a:rPr lang="en-US"/>
              <a:t>GitHub</a:t>
            </a:r>
          </a:p>
        </p:txBody>
      </p:sp>
    </p:spTree>
    <p:extLst>
      <p:ext uri="{BB962C8B-B14F-4D97-AF65-F5344CB8AC3E}">
        <p14:creationId xmlns:p14="http://schemas.microsoft.com/office/powerpoint/2010/main" val="142711415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65"/>
          <p:cNvSpPr txBox="1"/>
          <p:nvPr/>
        </p:nvSpPr>
        <p:spPr>
          <a:xfrm>
            <a:off x="18184800" y="4177235"/>
            <a:ext cx="4840000" cy="6728000"/>
          </a:xfrm>
          <a:prstGeom prst="rect">
            <a:avLst/>
          </a:prstGeom>
          <a:noFill/>
          <a:ln>
            <a:noFill/>
          </a:ln>
        </p:spPr>
        <p:txBody>
          <a:bodyPr spcFirstLastPara="1" wrap="square" lIns="243800" tIns="243800" rIns="243800" bIns="243800" anchor="t" anchorCtr="0">
            <a:noAutofit/>
          </a:bodyPr>
          <a:lstStyle/>
          <a:p>
            <a:r>
              <a:rPr lang="en" sz="4267">
                <a:solidFill>
                  <a:srgbClr val="FFFFFF"/>
                </a:solidFill>
                <a:latin typeface="Helvetica Neue"/>
                <a:ea typeface="Helvetica Neue"/>
                <a:cs typeface="Helvetica Neue"/>
                <a:sym typeface="Helvetica Neue"/>
              </a:rPr>
              <a:t>Milestones, tags and releases to get a nice release cycle</a:t>
            </a:r>
            <a:endParaRPr sz="4267">
              <a:solidFill>
                <a:srgbClr val="FFFFFF"/>
              </a:solidFill>
              <a:latin typeface="Helvetica Neue"/>
              <a:ea typeface="Helvetica Neue"/>
              <a:cs typeface="Helvetica Neue"/>
              <a:sym typeface="Helvetica Neue"/>
            </a:endParaRPr>
          </a:p>
        </p:txBody>
      </p:sp>
      <p:sp>
        <p:nvSpPr>
          <p:cNvPr id="2" name="Google Shape;244;p57">
            <a:extLst>
              <a:ext uri="{FF2B5EF4-FFF2-40B4-BE49-F238E27FC236}">
                <a16:creationId xmlns:a16="http://schemas.microsoft.com/office/drawing/2014/main" id="{D33EF898-AD03-40E2-910A-E78DA7B99ED1}"/>
              </a:ext>
            </a:extLst>
          </p:cNvPr>
          <p:cNvSpPr txBox="1"/>
          <p:nvPr/>
        </p:nvSpPr>
        <p:spPr>
          <a:xfrm>
            <a:off x="920413" y="2028800"/>
            <a:ext cx="7075660" cy="9658400"/>
          </a:xfrm>
          <a:prstGeom prst="rect">
            <a:avLst/>
          </a:prstGeom>
          <a:noFill/>
          <a:ln>
            <a:noFill/>
          </a:ln>
        </p:spPr>
        <p:txBody>
          <a:bodyPr spcFirstLastPara="1" wrap="square" lIns="243800" tIns="243800" rIns="243800" bIns="243800" anchor="ctr" anchorCtr="0">
            <a:noAutofit/>
          </a:bodyPr>
          <a:lstStyle/>
          <a:p>
            <a:r>
              <a:rPr lang="en" sz="4400">
                <a:solidFill>
                  <a:schemeClr val="bg1"/>
                </a:solidFill>
                <a:latin typeface="Helvetica Neue"/>
              </a:rPr>
              <a:t>Releases and </a:t>
            </a:r>
            <a:br>
              <a:rPr lang="en" sz="4400">
                <a:latin typeface="Helvetica Neue"/>
              </a:rPr>
            </a:br>
            <a:r>
              <a:rPr lang="en" sz="4400">
                <a:solidFill>
                  <a:schemeClr val="bg1"/>
                </a:solidFill>
                <a:latin typeface="Helvetica Neue"/>
              </a:rPr>
              <a:t>tags</a:t>
            </a:r>
          </a:p>
        </p:txBody>
      </p:sp>
      <p:pic>
        <p:nvPicPr>
          <p:cNvPr id="5" name="Picture 5" descr="Graphical user interface, text, application&#10;&#10;Description automatically generated">
            <a:extLst>
              <a:ext uri="{FF2B5EF4-FFF2-40B4-BE49-F238E27FC236}">
                <a16:creationId xmlns:a16="http://schemas.microsoft.com/office/drawing/2014/main" id="{00F7DB72-2B00-4178-924A-9E1865C3BF41}"/>
              </a:ext>
            </a:extLst>
          </p:cNvPr>
          <p:cNvPicPr>
            <a:picLocks noChangeAspect="1"/>
          </p:cNvPicPr>
          <p:nvPr/>
        </p:nvPicPr>
        <p:blipFill>
          <a:blip r:embed="rId3"/>
          <a:stretch>
            <a:fillRect/>
          </a:stretch>
        </p:blipFill>
        <p:spPr>
          <a:xfrm>
            <a:off x="6056075" y="845234"/>
            <a:ext cx="16967199" cy="117184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5009688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79CE29-57EF-42D7-8204-39937831B7C0}"/>
              </a:ext>
            </a:extLst>
          </p:cNvPr>
          <p:cNvSpPr>
            <a:spLocks noGrp="1"/>
          </p:cNvSpPr>
          <p:nvPr>
            <p:ph type="body" idx="1"/>
          </p:nvPr>
        </p:nvSpPr>
        <p:spPr/>
        <p:txBody>
          <a:bodyPr/>
          <a:lstStyle/>
          <a:p>
            <a:pPr marL="1219200" indent="-609600"/>
            <a:endParaRPr lang="en-US"/>
          </a:p>
          <a:p>
            <a:pPr marL="1219200" indent="-609600"/>
            <a:endParaRPr lang="en-US"/>
          </a:p>
        </p:txBody>
      </p:sp>
      <p:sp>
        <p:nvSpPr>
          <p:cNvPr id="3" name="Title 2">
            <a:extLst>
              <a:ext uri="{FF2B5EF4-FFF2-40B4-BE49-F238E27FC236}">
                <a16:creationId xmlns:a16="http://schemas.microsoft.com/office/drawing/2014/main" id="{EADCEFE1-2EDF-4782-9DCF-3C6FFDA8647B}"/>
              </a:ext>
            </a:extLst>
          </p:cNvPr>
          <p:cNvSpPr>
            <a:spLocks noGrp="1"/>
          </p:cNvSpPr>
          <p:nvPr>
            <p:ph type="title"/>
          </p:nvPr>
        </p:nvSpPr>
        <p:spPr/>
        <p:txBody>
          <a:bodyPr/>
          <a:lstStyle/>
          <a:p>
            <a:r>
              <a:rPr lang="en-US" sz="10650"/>
              <a:t>Questions</a:t>
            </a:r>
            <a:endParaRPr lang="en-US"/>
          </a:p>
        </p:txBody>
      </p:sp>
    </p:spTree>
    <p:extLst>
      <p:ext uri="{BB962C8B-B14F-4D97-AF65-F5344CB8AC3E}">
        <p14:creationId xmlns:p14="http://schemas.microsoft.com/office/powerpoint/2010/main" val="28418546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5E3CB-422D-4555-B4B3-2FCD9E21CB59}"/>
              </a:ext>
            </a:extLst>
          </p:cNvPr>
          <p:cNvSpPr>
            <a:spLocks noGrp="1"/>
          </p:cNvSpPr>
          <p:nvPr>
            <p:ph type="title"/>
          </p:nvPr>
        </p:nvSpPr>
        <p:spPr/>
        <p:txBody>
          <a:bodyPr/>
          <a:lstStyle/>
          <a:p>
            <a:r>
              <a:rPr lang="en-US"/>
              <a:t>Project board management</a:t>
            </a:r>
          </a:p>
        </p:txBody>
      </p:sp>
      <p:sp>
        <p:nvSpPr>
          <p:cNvPr id="3" name="Footer Placeholder 2">
            <a:extLst>
              <a:ext uri="{FF2B5EF4-FFF2-40B4-BE49-F238E27FC236}">
                <a16:creationId xmlns:a16="http://schemas.microsoft.com/office/drawing/2014/main" id="{57B8A2C5-55EB-4C88-AE4F-004F531A4A32}"/>
              </a:ext>
            </a:extLst>
          </p:cNvPr>
          <p:cNvSpPr>
            <a:spLocks noGrp="1"/>
          </p:cNvSpPr>
          <p:nvPr>
            <p:ph type="ftr" sz="quarter" idx="10"/>
          </p:nvPr>
        </p:nvSpPr>
        <p:spPr/>
        <p:txBody>
          <a:bodyPr/>
          <a:lstStyle/>
          <a:p>
            <a:r>
              <a:rPr lang="en-US"/>
              <a:t>GitHub</a:t>
            </a:r>
          </a:p>
        </p:txBody>
      </p:sp>
    </p:spTree>
    <p:extLst>
      <p:ext uri="{BB962C8B-B14F-4D97-AF65-F5344CB8AC3E}">
        <p14:creationId xmlns:p14="http://schemas.microsoft.com/office/powerpoint/2010/main" val="138461437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66"/>
          <p:cNvSpPr txBox="1">
            <a:spLocks noGrp="1"/>
          </p:cNvSpPr>
          <p:nvPr>
            <p:ph type="title"/>
          </p:nvPr>
        </p:nvSpPr>
        <p:spPr>
          <a:prstGeom prst="rect">
            <a:avLst/>
          </a:prstGeom>
        </p:spPr>
        <p:txBody>
          <a:bodyPr spcFirstLastPara="1" wrap="square" lIns="50800" tIns="50800" rIns="50800" bIns="50800" anchor="ctr" anchorCtr="0">
            <a:noAutofit/>
          </a:bodyPr>
          <a:lstStyle/>
          <a:p>
            <a:r>
              <a:rPr lang="en" sz="9600"/>
              <a:t>Project boards</a:t>
            </a:r>
            <a:endParaRPr lang="en-US" sz="9600"/>
          </a:p>
        </p:txBody>
      </p:sp>
      <p:sp>
        <p:nvSpPr>
          <p:cNvPr id="304" name="Google Shape;304;p66"/>
          <p:cNvSpPr txBox="1">
            <a:spLocks noGrp="1"/>
          </p:cNvSpPr>
          <p:nvPr>
            <p:ph type="body" sz="half" idx="1"/>
          </p:nvPr>
        </p:nvSpPr>
        <p:spPr>
          <a:prstGeom prst="rect">
            <a:avLst/>
          </a:prstGeom>
        </p:spPr>
        <p:txBody>
          <a:bodyPr spcFirstLastPara="1" wrap="square" lIns="50800" tIns="50800" rIns="50800" bIns="50800" anchor="ctr" anchorCtr="0">
            <a:noAutofit/>
          </a:bodyPr>
          <a:lstStyle/>
          <a:p>
            <a:pPr marL="762000" indent="-762000">
              <a:spcBef>
                <a:spcPts val="1067"/>
              </a:spcBef>
              <a:spcAft>
                <a:spcPts val="1067"/>
              </a:spcAft>
              <a:buFont typeface="Arial"/>
              <a:buChar char="•"/>
            </a:pPr>
            <a:r>
              <a:rPr lang="en" sz="4400"/>
              <a:t>Organize and prioritize work for specific features, comprehensive roadmaps, or even release checklists</a:t>
            </a:r>
            <a:endParaRPr lang="en-US" sz="4400"/>
          </a:p>
          <a:p>
            <a:pPr marL="762000" indent="-762000">
              <a:lnSpc>
                <a:spcPct val="150000"/>
              </a:lnSpc>
              <a:spcBef>
                <a:spcPts val="1067"/>
              </a:spcBef>
              <a:spcAft>
                <a:spcPts val="1067"/>
              </a:spcAft>
              <a:buFont typeface="Arial"/>
              <a:buChar char="•"/>
            </a:pPr>
            <a:r>
              <a:rPr lang="en" sz="4400"/>
              <a:t>Automation &amp; flexibility</a:t>
            </a:r>
            <a:endParaRPr lang="en-US" sz="4400"/>
          </a:p>
        </p:txBody>
      </p:sp>
    </p:spTree>
    <p:extLst>
      <p:ext uri="{BB962C8B-B14F-4D97-AF65-F5344CB8AC3E}">
        <p14:creationId xmlns:p14="http://schemas.microsoft.com/office/powerpoint/2010/main" val="4278838502"/>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65"/>
          <p:cNvSpPr txBox="1"/>
          <p:nvPr/>
        </p:nvSpPr>
        <p:spPr>
          <a:xfrm>
            <a:off x="18184800" y="4177235"/>
            <a:ext cx="4840000" cy="6728000"/>
          </a:xfrm>
          <a:prstGeom prst="rect">
            <a:avLst/>
          </a:prstGeom>
          <a:noFill/>
          <a:ln>
            <a:noFill/>
          </a:ln>
        </p:spPr>
        <p:txBody>
          <a:bodyPr spcFirstLastPara="1" wrap="square" lIns="243800" tIns="243800" rIns="243800" bIns="243800" anchor="t" anchorCtr="0">
            <a:noAutofit/>
          </a:bodyPr>
          <a:lstStyle/>
          <a:p>
            <a:r>
              <a:rPr lang="en" sz="4267" dirty="0">
                <a:solidFill>
                  <a:srgbClr val="FFFFFF"/>
                </a:solidFill>
                <a:latin typeface="Helvetica Neue"/>
                <a:ea typeface="Helvetica Neue"/>
                <a:cs typeface="Helvetica Neue"/>
                <a:sym typeface="Helvetica Neue"/>
              </a:rPr>
              <a:t>Milestones, tags and releases to get a nice release cycle</a:t>
            </a:r>
            <a:endParaRPr sz="4267" dirty="0">
              <a:solidFill>
                <a:srgbClr val="FFFFFF"/>
              </a:solidFill>
              <a:latin typeface="Helvetica Neue"/>
              <a:ea typeface="Helvetica Neue"/>
              <a:cs typeface="Helvetica Neue"/>
              <a:sym typeface="Helvetica Neue"/>
            </a:endParaRPr>
          </a:p>
        </p:txBody>
      </p:sp>
      <p:sp>
        <p:nvSpPr>
          <p:cNvPr id="2" name="Google Shape;244;p57">
            <a:extLst>
              <a:ext uri="{FF2B5EF4-FFF2-40B4-BE49-F238E27FC236}">
                <a16:creationId xmlns:a16="http://schemas.microsoft.com/office/drawing/2014/main" id="{D33EF898-AD03-40E2-910A-E78DA7B99ED1}"/>
              </a:ext>
            </a:extLst>
          </p:cNvPr>
          <p:cNvSpPr txBox="1"/>
          <p:nvPr/>
        </p:nvSpPr>
        <p:spPr>
          <a:xfrm>
            <a:off x="920413" y="2028800"/>
            <a:ext cx="7075660" cy="9658400"/>
          </a:xfrm>
          <a:prstGeom prst="rect">
            <a:avLst/>
          </a:prstGeom>
          <a:noFill/>
          <a:ln>
            <a:noFill/>
          </a:ln>
        </p:spPr>
        <p:txBody>
          <a:bodyPr spcFirstLastPara="1" wrap="square" lIns="243800" tIns="243800" rIns="243800" bIns="243800" anchor="ctr" anchorCtr="0">
            <a:noAutofit/>
          </a:bodyPr>
          <a:lstStyle/>
          <a:p>
            <a:r>
              <a:rPr lang="en" sz="4400" dirty="0">
                <a:solidFill>
                  <a:schemeClr val="bg1"/>
                </a:solidFill>
                <a:latin typeface="Helvetica Neue"/>
              </a:rPr>
              <a:t>Organization</a:t>
            </a:r>
            <a:br>
              <a:rPr lang="en" sz="4400">
                <a:latin typeface="Helvetica Neue"/>
              </a:rPr>
            </a:br>
            <a:r>
              <a:rPr lang="en" sz="4400" dirty="0">
                <a:solidFill>
                  <a:schemeClr val="bg1"/>
                </a:solidFill>
                <a:latin typeface="Helvetica Neue"/>
              </a:rPr>
              <a:t>and user level </a:t>
            </a:r>
            <a:br>
              <a:rPr lang="en" sz="4400">
                <a:latin typeface="Helvetica Neue"/>
              </a:rPr>
            </a:br>
            <a:r>
              <a:rPr lang="en" sz="4400" dirty="0">
                <a:solidFill>
                  <a:schemeClr val="bg1"/>
                </a:solidFill>
                <a:latin typeface="Helvetica Neue"/>
              </a:rPr>
              <a:t>project boards</a:t>
            </a:r>
            <a:endParaRPr lang="en-US" sz="4400" dirty="0">
              <a:solidFill>
                <a:schemeClr val="bg1"/>
              </a:solidFill>
            </a:endParaRPr>
          </a:p>
        </p:txBody>
      </p:sp>
      <p:pic>
        <p:nvPicPr>
          <p:cNvPr id="4" name="Picture 5" descr="Graphical user interface, text, application, email&#10;&#10;Description automatically generated">
            <a:extLst>
              <a:ext uri="{FF2B5EF4-FFF2-40B4-BE49-F238E27FC236}">
                <a16:creationId xmlns:a16="http://schemas.microsoft.com/office/drawing/2014/main" id="{0A09E8E7-60DB-4B54-9DFF-1CF992E45FB3}"/>
              </a:ext>
            </a:extLst>
          </p:cNvPr>
          <p:cNvPicPr>
            <a:picLocks noChangeAspect="1"/>
          </p:cNvPicPr>
          <p:nvPr/>
        </p:nvPicPr>
        <p:blipFill>
          <a:blip r:embed="rId3"/>
          <a:stretch>
            <a:fillRect/>
          </a:stretch>
        </p:blipFill>
        <p:spPr>
          <a:xfrm>
            <a:off x="6165592" y="775861"/>
            <a:ext cx="16867592" cy="116586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7173083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6" name="Picture 6" descr="Graphical user interface, application, Word&#10;&#10;Description automatically generated">
            <a:extLst>
              <a:ext uri="{FF2B5EF4-FFF2-40B4-BE49-F238E27FC236}">
                <a16:creationId xmlns:a16="http://schemas.microsoft.com/office/drawing/2014/main" id="{3E7E0A2C-5E66-434B-BFE9-7C1948742833}"/>
              </a:ext>
            </a:extLst>
          </p:cNvPr>
          <p:cNvPicPr>
            <a:picLocks noChangeAspect="1"/>
          </p:cNvPicPr>
          <p:nvPr/>
        </p:nvPicPr>
        <p:blipFill>
          <a:blip r:embed="rId3"/>
          <a:stretch>
            <a:fillRect/>
          </a:stretch>
        </p:blipFill>
        <p:spPr>
          <a:xfrm>
            <a:off x="6304840" y="840555"/>
            <a:ext cx="16767985" cy="11584122"/>
          </a:xfrm>
          <a:prstGeom prst="rect">
            <a:avLst/>
          </a:prstGeom>
          <a:ln>
            <a:noFill/>
          </a:ln>
          <a:effectLst>
            <a:outerShdw blurRad="292100" dist="139700" dir="2700000" algn="tl" rotWithShape="0">
              <a:srgbClr val="333333">
                <a:alpha val="65000"/>
              </a:srgbClr>
            </a:outerShdw>
          </a:effectLst>
        </p:spPr>
      </p:pic>
      <p:sp>
        <p:nvSpPr>
          <p:cNvPr id="2" name="Google Shape;244;p57">
            <a:extLst>
              <a:ext uri="{FF2B5EF4-FFF2-40B4-BE49-F238E27FC236}">
                <a16:creationId xmlns:a16="http://schemas.microsoft.com/office/drawing/2014/main" id="{D33EF898-AD03-40E2-910A-E78DA7B99ED1}"/>
              </a:ext>
            </a:extLst>
          </p:cNvPr>
          <p:cNvSpPr txBox="1"/>
          <p:nvPr/>
        </p:nvSpPr>
        <p:spPr>
          <a:xfrm>
            <a:off x="920413" y="2028800"/>
            <a:ext cx="7075660" cy="9658400"/>
          </a:xfrm>
          <a:prstGeom prst="rect">
            <a:avLst/>
          </a:prstGeom>
          <a:noFill/>
          <a:ln>
            <a:noFill/>
          </a:ln>
        </p:spPr>
        <p:txBody>
          <a:bodyPr spcFirstLastPara="1" wrap="square" lIns="243800" tIns="243800" rIns="243800" bIns="243800" anchor="ctr" anchorCtr="0">
            <a:noAutofit/>
          </a:bodyPr>
          <a:lstStyle/>
          <a:p>
            <a:r>
              <a:rPr lang="en" sz="4400" dirty="0">
                <a:solidFill>
                  <a:schemeClr val="bg1"/>
                </a:solidFill>
                <a:latin typeface="Helvetica Neue"/>
              </a:rPr>
              <a:t>Repository </a:t>
            </a:r>
            <a:br>
              <a:rPr lang="en" sz="4400">
                <a:latin typeface="Helvetica Neue"/>
              </a:rPr>
            </a:br>
            <a:r>
              <a:rPr lang="en" sz="4400" dirty="0">
                <a:solidFill>
                  <a:schemeClr val="bg1"/>
                </a:solidFill>
                <a:latin typeface="Helvetica Neue"/>
              </a:rPr>
              <a:t>level project </a:t>
            </a:r>
            <a:br>
              <a:rPr lang="en" sz="4400">
                <a:latin typeface="Helvetica Neue"/>
              </a:rPr>
            </a:br>
            <a:r>
              <a:rPr lang="en" sz="4400" dirty="0">
                <a:solidFill>
                  <a:schemeClr val="bg1"/>
                </a:solidFill>
                <a:latin typeface="Helvetica Neue"/>
              </a:rPr>
              <a:t>boards</a:t>
            </a:r>
          </a:p>
        </p:txBody>
      </p:sp>
      <p:sp>
        <p:nvSpPr>
          <p:cNvPr id="4" name="Rectangle 3">
            <a:extLst>
              <a:ext uri="{FF2B5EF4-FFF2-40B4-BE49-F238E27FC236}">
                <a16:creationId xmlns:a16="http://schemas.microsoft.com/office/drawing/2014/main" id="{4B21F578-5EF1-427F-AA0C-40AEB9CD568B}"/>
              </a:ext>
            </a:extLst>
          </p:cNvPr>
          <p:cNvSpPr/>
          <p:nvPr/>
        </p:nvSpPr>
        <p:spPr>
          <a:xfrm>
            <a:off x="13462562" y="2596764"/>
            <a:ext cx="1639745" cy="784910"/>
          </a:xfrm>
          <a:prstGeom prst="rect">
            <a:avLst/>
          </a:prstGeom>
          <a:noFill/>
          <a:ln w="28575"/>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41897890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461588-F23F-794D-A7CB-9D470E913D6E}"/>
              </a:ext>
            </a:extLst>
          </p:cNvPr>
          <p:cNvSpPr>
            <a:spLocks noGrp="1"/>
          </p:cNvSpPr>
          <p:nvPr>
            <p:ph type="title"/>
          </p:nvPr>
        </p:nvSpPr>
        <p:spPr>
          <a:xfrm>
            <a:off x="1016000" y="1016000"/>
            <a:ext cx="22352000" cy="1578919"/>
          </a:xfrm>
        </p:spPr>
        <p:txBody>
          <a:bodyPr anchor="ctr">
            <a:normAutofit fontScale="90000"/>
          </a:bodyPr>
          <a:lstStyle/>
          <a:p>
            <a:pPr algn="ctr"/>
            <a:r>
              <a:rPr lang="en-DE" dirty="0"/>
              <a:t>This module will enable you to</a:t>
            </a:r>
          </a:p>
        </p:txBody>
      </p:sp>
      <p:sp>
        <p:nvSpPr>
          <p:cNvPr id="6" name="Footer Placeholder 5">
            <a:extLst>
              <a:ext uri="{FF2B5EF4-FFF2-40B4-BE49-F238E27FC236}">
                <a16:creationId xmlns:a16="http://schemas.microsoft.com/office/drawing/2014/main" id="{6726AACA-1D63-FF42-B81E-D65D004C2CFF}"/>
              </a:ext>
            </a:extLst>
          </p:cNvPr>
          <p:cNvSpPr>
            <a:spLocks noGrp="1"/>
          </p:cNvSpPr>
          <p:nvPr>
            <p:ph type="ftr" sz="quarter" idx="10"/>
          </p:nvPr>
        </p:nvSpPr>
        <p:spPr/>
        <p:txBody>
          <a:bodyPr anchor="ctr">
            <a:normAutofit/>
          </a:bodyPr>
          <a:lstStyle/>
          <a:p>
            <a:pPr>
              <a:spcAft>
                <a:spcPts val="600"/>
              </a:spcAft>
            </a:pPr>
            <a:r>
              <a:rPr lang="en-US"/>
              <a:t>GitHub</a:t>
            </a:r>
          </a:p>
        </p:txBody>
      </p:sp>
      <p:sp>
        <p:nvSpPr>
          <p:cNvPr id="2" name="Text Placeholder 1">
            <a:extLst>
              <a:ext uri="{FF2B5EF4-FFF2-40B4-BE49-F238E27FC236}">
                <a16:creationId xmlns:a16="http://schemas.microsoft.com/office/drawing/2014/main" id="{2221B24D-674B-4A44-B28D-C46B043B7DFD}"/>
              </a:ext>
            </a:extLst>
          </p:cNvPr>
          <p:cNvSpPr>
            <a:spLocks noGrp="1"/>
          </p:cNvSpPr>
          <p:nvPr>
            <p:ph type="body" sz="quarter" idx="4294967295"/>
          </p:nvPr>
        </p:nvSpPr>
        <p:spPr>
          <a:xfrm>
            <a:off x="2225675" y="4192772"/>
            <a:ext cx="19932650" cy="6631172"/>
          </a:xfrm>
        </p:spPr>
        <p:txBody>
          <a:bodyPr anchor="t">
            <a:normAutofit/>
          </a:bodyPr>
          <a:lstStyle/>
          <a:p>
            <a:pPr marL="685800" indent="-685800" algn="l">
              <a:lnSpc>
                <a:spcPct val="100000"/>
              </a:lnSpc>
              <a:spcAft>
                <a:spcPts val="600"/>
              </a:spcAft>
              <a:buFont typeface="Arial" panose="020B0604020202020204" pitchFamily="34" charset="0"/>
              <a:buChar char="•"/>
            </a:pPr>
            <a:r>
              <a:rPr lang="en-DE" dirty="0"/>
              <a:t>Understand the functionality, application and benefit of issues in the DevOps workflow</a:t>
            </a:r>
          </a:p>
          <a:p>
            <a:pPr algn="l">
              <a:lnSpc>
                <a:spcPct val="100000"/>
              </a:lnSpc>
              <a:spcAft>
                <a:spcPts val="600"/>
              </a:spcAft>
            </a:pPr>
            <a:endParaRPr lang="en-DE" dirty="0"/>
          </a:p>
          <a:p>
            <a:pPr marL="685800" indent="-685800" algn="l">
              <a:lnSpc>
                <a:spcPct val="100000"/>
              </a:lnSpc>
              <a:spcAft>
                <a:spcPts val="600"/>
              </a:spcAft>
              <a:buFont typeface="Arial" panose="020B0604020202020204" pitchFamily="34" charset="0"/>
              <a:buChar char="•"/>
            </a:pPr>
            <a:r>
              <a:rPr lang="en-DE" dirty="0"/>
              <a:t>Implement best practices for project management on GitHub</a:t>
            </a:r>
          </a:p>
        </p:txBody>
      </p:sp>
      <p:sp>
        <p:nvSpPr>
          <p:cNvPr id="7" name="Text Placeholder 4">
            <a:extLst>
              <a:ext uri="{FF2B5EF4-FFF2-40B4-BE49-F238E27FC236}">
                <a16:creationId xmlns:a16="http://schemas.microsoft.com/office/drawing/2014/main" id="{DD9E34AA-5F85-6942-97F6-A402E221A01C}"/>
              </a:ext>
            </a:extLst>
          </p:cNvPr>
          <p:cNvSpPr txBox="1">
            <a:spLocks/>
          </p:cNvSpPr>
          <p:nvPr/>
        </p:nvSpPr>
        <p:spPr>
          <a:xfrm>
            <a:off x="16449040" y="7191100"/>
            <a:ext cx="6811264" cy="496037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t">
            <a:normAutofit/>
          </a:bodyPr>
          <a:lstStyle>
            <a:lvl1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1pPr>
            <a:lvl2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2pPr>
            <a:lvl3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3pPr>
            <a:lvl4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4pPr>
            <a:lvl5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5pPr>
            <a:lvl6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6pPr>
            <a:lvl7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7pPr>
            <a:lvl8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8pPr>
            <a:lvl9pPr marL="0" marR="0" indent="0" algn="ctr" defTabSz="825500" eaLnBrk="1" latinLnBrk="0" hangingPunct="1">
              <a:lnSpc>
                <a:spcPct val="110000"/>
              </a:lnSpc>
              <a:spcBef>
                <a:spcPts val="0"/>
              </a:spcBef>
              <a:spcAft>
                <a:spcPts val="0"/>
              </a:spcAft>
              <a:buClrTx/>
              <a:buSzTx/>
              <a:buFontTx/>
              <a:buNone/>
              <a:tabLst/>
              <a:defRPr sz="5600" b="0" i="0" u="none" strike="noStrike" cap="none" spc="0" baseline="0">
                <a:ln>
                  <a:noFill/>
                </a:ln>
                <a:solidFill>
                  <a:srgbClr val="FFFFFF"/>
                </a:solidFill>
                <a:uFillTx/>
                <a:latin typeface="+mn-lt"/>
                <a:ea typeface="+mn-ea"/>
                <a:cs typeface="+mn-cs"/>
                <a:sym typeface="Helvetica Neue"/>
              </a:defRPr>
            </a:lvl9pPr>
          </a:lstStyle>
          <a:p>
            <a:pPr algn="l"/>
            <a:endParaRPr lang="en-DE"/>
          </a:p>
        </p:txBody>
      </p:sp>
    </p:spTree>
    <p:extLst>
      <p:ext uri="{BB962C8B-B14F-4D97-AF65-F5344CB8AC3E}">
        <p14:creationId xmlns:p14="http://schemas.microsoft.com/office/powerpoint/2010/main" val="1895194114"/>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70"/>
          <p:cNvSpPr txBox="1">
            <a:spLocks noGrp="1"/>
          </p:cNvSpPr>
          <p:nvPr>
            <p:ph type="title"/>
          </p:nvPr>
        </p:nvSpPr>
        <p:spPr>
          <a:prstGeom prst="rect">
            <a:avLst/>
          </a:prstGeom>
        </p:spPr>
        <p:txBody>
          <a:bodyPr spcFirstLastPara="1" wrap="square" lIns="50800" tIns="50800" rIns="50800" bIns="50800" anchor="ctr" anchorCtr="0">
            <a:noAutofit/>
          </a:bodyPr>
          <a:lstStyle/>
          <a:p>
            <a:r>
              <a:rPr lang="en" sz="9600"/>
              <a:t>Track progress with project boards</a:t>
            </a:r>
            <a:endParaRPr sz="9600"/>
          </a:p>
        </p:txBody>
      </p:sp>
      <p:sp>
        <p:nvSpPr>
          <p:cNvPr id="330" name="Google Shape;330;p70"/>
          <p:cNvSpPr txBox="1">
            <a:spLocks noGrp="1"/>
          </p:cNvSpPr>
          <p:nvPr>
            <p:ph type="body" sz="half" idx="1"/>
          </p:nvPr>
        </p:nvSpPr>
        <p:spPr>
          <a:prstGeom prst="rect">
            <a:avLst/>
          </a:prstGeom>
        </p:spPr>
        <p:txBody>
          <a:bodyPr spcFirstLastPara="1" wrap="square" lIns="50800" tIns="50800" rIns="50800" bIns="50800" anchor="ctr" anchorCtr="0">
            <a:noAutofit/>
          </a:bodyPr>
          <a:lstStyle/>
          <a:p>
            <a:pPr marL="685800" indent="-685800">
              <a:spcBef>
                <a:spcPts val="1067"/>
              </a:spcBef>
              <a:buFont typeface="Arial" panose="020B0604020202020204" pitchFamily="34" charset="0"/>
              <a:buChar char="•"/>
            </a:pPr>
            <a:r>
              <a:rPr lang="en-US"/>
              <a:t>View state of work</a:t>
            </a:r>
          </a:p>
          <a:p>
            <a:pPr marL="685800" indent="-685800">
              <a:spcBef>
                <a:spcPts val="1067"/>
              </a:spcBef>
              <a:buFont typeface="Arial" panose="020B0604020202020204" pitchFamily="34" charset="0"/>
              <a:buChar char="•"/>
            </a:pPr>
            <a:r>
              <a:rPr lang="en-US"/>
              <a:t>Drag and drop</a:t>
            </a:r>
          </a:p>
          <a:p>
            <a:pPr marL="685800" indent="-685800">
              <a:spcBef>
                <a:spcPts val="1067"/>
              </a:spcBef>
              <a:buFont typeface="Arial" panose="020B0604020202020204" pitchFamily="34" charset="0"/>
              <a:buChar char="•"/>
            </a:pPr>
            <a:r>
              <a:rPr lang="en-US"/>
              <a:t>Column format with automation</a:t>
            </a:r>
          </a:p>
        </p:txBody>
      </p:sp>
      <p:sp>
        <p:nvSpPr>
          <p:cNvPr id="2" name="TextBox 1">
            <a:extLst>
              <a:ext uri="{FF2B5EF4-FFF2-40B4-BE49-F238E27FC236}">
                <a16:creationId xmlns:a16="http://schemas.microsoft.com/office/drawing/2014/main" id="{37639709-14BD-9749-9549-7312B3EFE44F}"/>
              </a:ext>
            </a:extLst>
          </p:cNvPr>
          <p:cNvSpPr txBox="1"/>
          <p:nvPr/>
        </p:nvSpPr>
        <p:spPr>
          <a:xfrm>
            <a:off x="20405558" y="3425558"/>
            <a:ext cx="10265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DE" sz="3600" b="1" i="0" u="none" strike="noStrike" cap="none" spc="0" normalizeH="0" baseline="0">
              <a:ln>
                <a:noFill/>
              </a:ln>
              <a:solidFill>
                <a:srgbClr val="959DA5"/>
              </a:solidFill>
              <a:effectLst/>
              <a:uFillTx/>
              <a:latin typeface="Menlo"/>
              <a:ea typeface="Menlo"/>
              <a:cs typeface="Menlo"/>
              <a:sym typeface="Menlo"/>
            </a:endParaRPr>
          </a:p>
        </p:txBody>
      </p:sp>
    </p:spTree>
    <p:extLst>
      <p:ext uri="{BB962C8B-B14F-4D97-AF65-F5344CB8AC3E}">
        <p14:creationId xmlns:p14="http://schemas.microsoft.com/office/powerpoint/2010/main" val="408787775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6" name="Picture 6" descr="Graphical user interface, application&#10;&#10;Description automatically generated">
            <a:extLst>
              <a:ext uri="{FF2B5EF4-FFF2-40B4-BE49-F238E27FC236}">
                <a16:creationId xmlns:a16="http://schemas.microsoft.com/office/drawing/2014/main" id="{AEEB985D-5DA5-4628-A1F6-2731F00F8E2C}"/>
              </a:ext>
            </a:extLst>
          </p:cNvPr>
          <p:cNvPicPr>
            <a:picLocks noChangeAspect="1"/>
          </p:cNvPicPr>
          <p:nvPr/>
        </p:nvPicPr>
        <p:blipFill>
          <a:blip r:embed="rId3"/>
          <a:stretch>
            <a:fillRect/>
          </a:stretch>
        </p:blipFill>
        <p:spPr>
          <a:xfrm>
            <a:off x="5727469" y="916644"/>
            <a:ext cx="17295904" cy="11933496"/>
          </a:xfrm>
          <a:prstGeom prst="rect">
            <a:avLst/>
          </a:prstGeom>
          <a:ln>
            <a:noFill/>
          </a:ln>
          <a:effectLst>
            <a:outerShdw blurRad="292100" dist="139700" dir="2700000" algn="tl" rotWithShape="0">
              <a:srgbClr val="333333">
                <a:alpha val="65000"/>
              </a:srgbClr>
            </a:outerShdw>
          </a:effectLst>
        </p:spPr>
      </p:pic>
      <p:sp>
        <p:nvSpPr>
          <p:cNvPr id="297" name="Google Shape;297;p65"/>
          <p:cNvSpPr txBox="1"/>
          <p:nvPr/>
        </p:nvSpPr>
        <p:spPr>
          <a:xfrm>
            <a:off x="18184800" y="4177235"/>
            <a:ext cx="4840000" cy="6728000"/>
          </a:xfrm>
          <a:prstGeom prst="rect">
            <a:avLst/>
          </a:prstGeom>
          <a:noFill/>
          <a:ln>
            <a:noFill/>
          </a:ln>
        </p:spPr>
        <p:txBody>
          <a:bodyPr spcFirstLastPara="1" wrap="square" lIns="243800" tIns="243800" rIns="243800" bIns="243800" anchor="t" anchorCtr="0">
            <a:noAutofit/>
          </a:bodyPr>
          <a:lstStyle/>
          <a:p>
            <a:r>
              <a:rPr lang="en" sz="4267" dirty="0">
                <a:solidFill>
                  <a:srgbClr val="FFFFFF"/>
                </a:solidFill>
                <a:latin typeface="Helvetica Neue"/>
                <a:ea typeface="Helvetica Neue"/>
                <a:cs typeface="Helvetica Neue"/>
                <a:sym typeface="Helvetica Neue"/>
              </a:rPr>
              <a:t>Milestones, tags and releases to get a nice release cycle</a:t>
            </a:r>
            <a:endParaRPr sz="4267" dirty="0">
              <a:solidFill>
                <a:srgbClr val="FFFFFF"/>
              </a:solidFill>
              <a:latin typeface="Helvetica Neue"/>
              <a:ea typeface="Helvetica Neue"/>
              <a:cs typeface="Helvetica Neue"/>
              <a:sym typeface="Helvetica Neue"/>
            </a:endParaRPr>
          </a:p>
        </p:txBody>
      </p:sp>
      <p:sp>
        <p:nvSpPr>
          <p:cNvPr id="2" name="Google Shape;244;p57">
            <a:extLst>
              <a:ext uri="{FF2B5EF4-FFF2-40B4-BE49-F238E27FC236}">
                <a16:creationId xmlns:a16="http://schemas.microsoft.com/office/drawing/2014/main" id="{D33EF898-AD03-40E2-910A-E78DA7B99ED1}"/>
              </a:ext>
            </a:extLst>
          </p:cNvPr>
          <p:cNvSpPr txBox="1"/>
          <p:nvPr/>
        </p:nvSpPr>
        <p:spPr>
          <a:xfrm>
            <a:off x="920413" y="2028800"/>
            <a:ext cx="7075660" cy="9658400"/>
          </a:xfrm>
          <a:prstGeom prst="rect">
            <a:avLst/>
          </a:prstGeom>
          <a:noFill/>
          <a:ln>
            <a:noFill/>
          </a:ln>
        </p:spPr>
        <p:txBody>
          <a:bodyPr spcFirstLastPara="1" wrap="square" lIns="243800" tIns="243800" rIns="243800" bIns="243800" anchor="ctr" anchorCtr="0">
            <a:noAutofit/>
          </a:bodyPr>
          <a:lstStyle/>
          <a:p>
            <a:r>
              <a:rPr lang="en" sz="4400" dirty="0">
                <a:solidFill>
                  <a:schemeClr val="bg1"/>
                </a:solidFill>
                <a:latin typeface="Helvetica Neue"/>
              </a:rPr>
              <a:t>Use columns to </a:t>
            </a:r>
            <a:br>
              <a:rPr lang="en" sz="4400">
                <a:latin typeface="Helvetica Neue"/>
              </a:rPr>
            </a:br>
            <a:r>
              <a:rPr lang="en" sz="4400" dirty="0">
                <a:solidFill>
                  <a:schemeClr val="bg1"/>
                </a:solidFill>
                <a:latin typeface="Helvetica Neue"/>
              </a:rPr>
              <a:t>visualize work​</a:t>
            </a:r>
          </a:p>
        </p:txBody>
      </p:sp>
      <p:sp>
        <p:nvSpPr>
          <p:cNvPr id="4" name="Rectangle 3">
            <a:extLst>
              <a:ext uri="{FF2B5EF4-FFF2-40B4-BE49-F238E27FC236}">
                <a16:creationId xmlns:a16="http://schemas.microsoft.com/office/drawing/2014/main" id="{4B21F578-5EF1-427F-AA0C-40AEB9CD568B}"/>
              </a:ext>
            </a:extLst>
          </p:cNvPr>
          <p:cNvSpPr/>
          <p:nvPr/>
        </p:nvSpPr>
        <p:spPr>
          <a:xfrm>
            <a:off x="5815808" y="4689994"/>
            <a:ext cx="17206701" cy="492010"/>
          </a:xfrm>
          <a:prstGeom prst="rect">
            <a:avLst/>
          </a:prstGeom>
          <a:noFill/>
          <a:ln w="28575"/>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16964307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 name="Google Shape;244;p57">
            <a:extLst>
              <a:ext uri="{FF2B5EF4-FFF2-40B4-BE49-F238E27FC236}">
                <a16:creationId xmlns:a16="http://schemas.microsoft.com/office/drawing/2014/main" id="{D33EF898-AD03-40E2-910A-E78DA7B99ED1}"/>
              </a:ext>
            </a:extLst>
          </p:cNvPr>
          <p:cNvSpPr txBox="1"/>
          <p:nvPr/>
        </p:nvSpPr>
        <p:spPr>
          <a:xfrm>
            <a:off x="920413" y="2028800"/>
            <a:ext cx="7075660" cy="9658400"/>
          </a:xfrm>
          <a:prstGeom prst="rect">
            <a:avLst/>
          </a:prstGeom>
          <a:noFill/>
          <a:ln>
            <a:noFill/>
          </a:ln>
        </p:spPr>
        <p:txBody>
          <a:bodyPr spcFirstLastPara="1" wrap="square" lIns="243800" tIns="243800" rIns="243800" bIns="243800" anchor="ctr" anchorCtr="0">
            <a:noAutofit/>
          </a:bodyPr>
          <a:lstStyle/>
          <a:p>
            <a:r>
              <a:rPr lang="en" sz="4400" dirty="0">
                <a:solidFill>
                  <a:schemeClr val="bg1"/>
                </a:solidFill>
                <a:latin typeface="Helvetica Neue"/>
              </a:rPr>
              <a:t>See milestones </a:t>
            </a:r>
            <a:br>
              <a:rPr lang="en" sz="4400">
                <a:latin typeface="Helvetica Neue"/>
              </a:rPr>
            </a:br>
            <a:r>
              <a:rPr lang="en" sz="4400" dirty="0">
                <a:solidFill>
                  <a:schemeClr val="bg1"/>
                </a:solidFill>
                <a:latin typeface="Helvetica Neue"/>
              </a:rPr>
              <a:t>on​ a project </a:t>
            </a:r>
            <a:br>
              <a:rPr lang="en" sz="4400">
                <a:latin typeface="Helvetica Neue"/>
              </a:rPr>
            </a:br>
            <a:r>
              <a:rPr lang="en" sz="4400" dirty="0">
                <a:solidFill>
                  <a:schemeClr val="bg1"/>
                </a:solidFill>
                <a:latin typeface="Helvetica Neue"/>
              </a:rPr>
              <a:t>board</a:t>
            </a:r>
          </a:p>
        </p:txBody>
      </p:sp>
      <p:pic>
        <p:nvPicPr>
          <p:cNvPr id="5" name="Picture 5" descr="Graphical user interface, text, application, chat or text message&#10;&#10;Description automatically generated">
            <a:extLst>
              <a:ext uri="{FF2B5EF4-FFF2-40B4-BE49-F238E27FC236}">
                <a16:creationId xmlns:a16="http://schemas.microsoft.com/office/drawing/2014/main" id="{C69F2841-CDE3-42FF-8484-58EBA167F68C}"/>
              </a:ext>
            </a:extLst>
          </p:cNvPr>
          <p:cNvPicPr>
            <a:picLocks noChangeAspect="1"/>
          </p:cNvPicPr>
          <p:nvPr/>
        </p:nvPicPr>
        <p:blipFill>
          <a:blip r:embed="rId3"/>
          <a:stretch>
            <a:fillRect/>
          </a:stretch>
        </p:blipFill>
        <p:spPr>
          <a:xfrm>
            <a:off x="5866769" y="946002"/>
            <a:ext cx="17166415" cy="118246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2668175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79CE29-57EF-42D7-8204-39937831B7C0}"/>
              </a:ext>
            </a:extLst>
          </p:cNvPr>
          <p:cNvSpPr>
            <a:spLocks noGrp="1"/>
          </p:cNvSpPr>
          <p:nvPr>
            <p:ph type="body" idx="1"/>
          </p:nvPr>
        </p:nvSpPr>
        <p:spPr/>
        <p:txBody>
          <a:bodyPr/>
          <a:lstStyle/>
          <a:p>
            <a:pPr marL="1219200" indent="-609600"/>
            <a:endParaRPr lang="en-US"/>
          </a:p>
          <a:p>
            <a:pPr marL="1219200" indent="-609600"/>
            <a:endParaRPr lang="en-US"/>
          </a:p>
        </p:txBody>
      </p:sp>
      <p:sp>
        <p:nvSpPr>
          <p:cNvPr id="3" name="Title 2">
            <a:extLst>
              <a:ext uri="{FF2B5EF4-FFF2-40B4-BE49-F238E27FC236}">
                <a16:creationId xmlns:a16="http://schemas.microsoft.com/office/drawing/2014/main" id="{EADCEFE1-2EDF-4782-9DCF-3C6FFDA8647B}"/>
              </a:ext>
            </a:extLst>
          </p:cNvPr>
          <p:cNvSpPr>
            <a:spLocks noGrp="1"/>
          </p:cNvSpPr>
          <p:nvPr>
            <p:ph type="title"/>
          </p:nvPr>
        </p:nvSpPr>
        <p:spPr/>
        <p:txBody>
          <a:bodyPr/>
          <a:lstStyle/>
          <a:p>
            <a:r>
              <a:rPr lang="en-US" sz="10650"/>
              <a:t>Questions</a:t>
            </a:r>
            <a:endParaRPr lang="en-US"/>
          </a:p>
        </p:txBody>
      </p:sp>
    </p:spTree>
    <p:extLst>
      <p:ext uri="{BB962C8B-B14F-4D97-AF65-F5344CB8AC3E}">
        <p14:creationId xmlns:p14="http://schemas.microsoft.com/office/powerpoint/2010/main" val="10957067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5E3CB-422D-4555-B4B3-2FCD9E21CB59}"/>
              </a:ext>
            </a:extLst>
          </p:cNvPr>
          <p:cNvSpPr>
            <a:spLocks noGrp="1"/>
          </p:cNvSpPr>
          <p:nvPr>
            <p:ph type="title"/>
          </p:nvPr>
        </p:nvSpPr>
        <p:spPr/>
        <p:txBody>
          <a:bodyPr/>
          <a:lstStyle/>
          <a:p>
            <a:r>
              <a:rPr lang="en-US"/>
              <a:t>Find information in a repository</a:t>
            </a:r>
          </a:p>
        </p:txBody>
      </p:sp>
      <p:sp>
        <p:nvSpPr>
          <p:cNvPr id="3" name="Footer Placeholder 2">
            <a:extLst>
              <a:ext uri="{FF2B5EF4-FFF2-40B4-BE49-F238E27FC236}">
                <a16:creationId xmlns:a16="http://schemas.microsoft.com/office/drawing/2014/main" id="{57B8A2C5-55EB-4C88-AE4F-004F531A4A32}"/>
              </a:ext>
            </a:extLst>
          </p:cNvPr>
          <p:cNvSpPr>
            <a:spLocks noGrp="1"/>
          </p:cNvSpPr>
          <p:nvPr>
            <p:ph type="ftr" sz="quarter" idx="10"/>
          </p:nvPr>
        </p:nvSpPr>
        <p:spPr/>
        <p:txBody>
          <a:bodyPr/>
          <a:lstStyle/>
          <a:p>
            <a:r>
              <a:rPr lang="en-US"/>
              <a:t>GitHub</a:t>
            </a:r>
          </a:p>
        </p:txBody>
      </p:sp>
    </p:spTree>
    <p:extLst>
      <p:ext uri="{BB962C8B-B14F-4D97-AF65-F5344CB8AC3E}">
        <p14:creationId xmlns:p14="http://schemas.microsoft.com/office/powerpoint/2010/main" val="3393477256"/>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74"/>
          <p:cNvSpPr txBox="1">
            <a:spLocks noGrp="1"/>
          </p:cNvSpPr>
          <p:nvPr>
            <p:ph type="title"/>
          </p:nvPr>
        </p:nvSpPr>
        <p:spPr>
          <a:prstGeom prst="rect">
            <a:avLst/>
          </a:prstGeom>
        </p:spPr>
        <p:txBody>
          <a:bodyPr spcFirstLastPara="1" wrap="square" lIns="50800" tIns="50800" rIns="50800" bIns="50800" anchor="ctr" anchorCtr="0">
            <a:noAutofit/>
          </a:bodyPr>
          <a:lstStyle/>
          <a:p>
            <a:r>
              <a:rPr lang="en" sz="9600"/>
              <a:t>Filters</a:t>
            </a:r>
            <a:endParaRPr lang="en-US" sz="9600"/>
          </a:p>
        </p:txBody>
      </p:sp>
      <p:sp>
        <p:nvSpPr>
          <p:cNvPr id="358" name="Google Shape;358;p74"/>
          <p:cNvSpPr txBox="1">
            <a:spLocks noGrp="1"/>
          </p:cNvSpPr>
          <p:nvPr>
            <p:ph type="body" sz="half" idx="1"/>
          </p:nvPr>
        </p:nvSpPr>
        <p:spPr>
          <a:prstGeom prst="rect">
            <a:avLst/>
          </a:prstGeom>
        </p:spPr>
        <p:txBody>
          <a:bodyPr spcFirstLastPara="1" wrap="square" lIns="50800" tIns="50800" rIns="50800" bIns="50800" anchor="ctr" anchorCtr="0">
            <a:noAutofit/>
          </a:bodyPr>
          <a:lstStyle/>
          <a:p>
            <a:pPr>
              <a:spcAft>
                <a:spcPts val="1067"/>
              </a:spcAft>
            </a:pPr>
            <a:r>
              <a:rPr lang="en" sz="4400"/>
              <a:t>You can find information by filtering on issues, pull requests, assignees, labels, and more.</a:t>
            </a:r>
          </a:p>
        </p:txBody>
      </p:sp>
    </p:spTree>
    <p:extLst>
      <p:ext uri="{BB962C8B-B14F-4D97-AF65-F5344CB8AC3E}">
        <p14:creationId xmlns:p14="http://schemas.microsoft.com/office/powerpoint/2010/main" val="87824897"/>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pic>
        <p:nvPicPr>
          <p:cNvPr id="5" name="Picture 5" descr="Graphical user interface, text, application, email&#10;&#10;Description automatically generated">
            <a:extLst>
              <a:ext uri="{FF2B5EF4-FFF2-40B4-BE49-F238E27FC236}">
                <a16:creationId xmlns:a16="http://schemas.microsoft.com/office/drawing/2014/main" id="{B029FD2A-D194-4683-9F5D-A09B45F6F61F}"/>
              </a:ext>
            </a:extLst>
          </p:cNvPr>
          <p:cNvPicPr>
            <a:picLocks noChangeAspect="1"/>
          </p:cNvPicPr>
          <p:nvPr/>
        </p:nvPicPr>
        <p:blipFill>
          <a:blip r:embed="rId3"/>
          <a:stretch>
            <a:fillRect/>
          </a:stretch>
        </p:blipFill>
        <p:spPr>
          <a:xfrm>
            <a:off x="5866769" y="925722"/>
            <a:ext cx="17166415" cy="11855472"/>
          </a:xfrm>
          <a:prstGeom prst="rect">
            <a:avLst/>
          </a:prstGeom>
          <a:ln>
            <a:noFill/>
          </a:ln>
          <a:effectLst>
            <a:outerShdw blurRad="292100" dist="139700" dir="2700000" algn="tl" rotWithShape="0">
              <a:srgbClr val="333333">
                <a:alpha val="65000"/>
              </a:srgbClr>
            </a:outerShdw>
          </a:effectLst>
        </p:spPr>
      </p:pic>
      <p:sp>
        <p:nvSpPr>
          <p:cNvPr id="2" name="Google Shape;506;p95">
            <a:extLst>
              <a:ext uri="{FF2B5EF4-FFF2-40B4-BE49-F238E27FC236}">
                <a16:creationId xmlns:a16="http://schemas.microsoft.com/office/drawing/2014/main" id="{82FC07F3-5CC2-4AC2-9147-A6F535201337}"/>
              </a:ext>
            </a:extLst>
          </p:cNvPr>
          <p:cNvSpPr txBox="1"/>
          <p:nvPr/>
        </p:nvSpPr>
        <p:spPr>
          <a:xfrm>
            <a:off x="694467" y="2604267"/>
            <a:ext cx="4405600" cy="6728000"/>
          </a:xfrm>
          <a:prstGeom prst="rect">
            <a:avLst/>
          </a:prstGeom>
          <a:noFill/>
          <a:ln>
            <a:noFill/>
          </a:ln>
        </p:spPr>
        <p:txBody>
          <a:bodyPr spcFirstLastPara="1" wrap="square" lIns="243800" tIns="243800" rIns="243800" bIns="243800" anchor="ctr" anchorCtr="0">
            <a:noAutofit/>
          </a:bodyPr>
          <a:lstStyle/>
          <a:p>
            <a:r>
              <a:rPr lang="en-US" sz="4400" dirty="0">
                <a:solidFill>
                  <a:schemeClr val="bg1"/>
                </a:solidFill>
                <a:latin typeface="Helvetica Neue"/>
                <a:sym typeface="Helvetica Neue"/>
              </a:rPr>
              <a:t>Filters</a:t>
            </a:r>
            <a:endParaRPr lang="en-US" sz="4400" dirty="0">
              <a:solidFill>
                <a:schemeClr val="bg1"/>
              </a:solidFill>
              <a:latin typeface="Helvetica Neue"/>
            </a:endParaRPr>
          </a:p>
        </p:txBody>
      </p:sp>
      <p:sp>
        <p:nvSpPr>
          <p:cNvPr id="7" name="Rectangle 6">
            <a:extLst>
              <a:ext uri="{FF2B5EF4-FFF2-40B4-BE49-F238E27FC236}">
                <a16:creationId xmlns:a16="http://schemas.microsoft.com/office/drawing/2014/main" id="{0693A055-2371-4EBB-8273-4CCAD2FF8B63}"/>
              </a:ext>
            </a:extLst>
          </p:cNvPr>
          <p:cNvSpPr/>
          <p:nvPr/>
        </p:nvSpPr>
        <p:spPr>
          <a:xfrm flipV="1">
            <a:off x="6247235" y="5949346"/>
            <a:ext cx="4662596" cy="4303776"/>
          </a:xfrm>
          <a:prstGeom prst="rect">
            <a:avLst/>
          </a:prstGeom>
          <a:noFill/>
          <a:ln w="28575"/>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04069870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pic>
        <p:nvPicPr>
          <p:cNvPr id="9" name="Picture 5" descr="Graphical user interface, text, application, email&#10;&#10;Description automatically generated">
            <a:extLst>
              <a:ext uri="{FF2B5EF4-FFF2-40B4-BE49-F238E27FC236}">
                <a16:creationId xmlns:a16="http://schemas.microsoft.com/office/drawing/2014/main" id="{BF547D8B-CA0D-41BB-B2E9-4DC40B1829B2}"/>
              </a:ext>
            </a:extLst>
          </p:cNvPr>
          <p:cNvPicPr>
            <a:picLocks noChangeAspect="1"/>
          </p:cNvPicPr>
          <p:nvPr/>
        </p:nvPicPr>
        <p:blipFill>
          <a:blip r:embed="rId3"/>
          <a:stretch>
            <a:fillRect/>
          </a:stretch>
        </p:blipFill>
        <p:spPr>
          <a:xfrm>
            <a:off x="5860603" y="919555"/>
            <a:ext cx="17166415" cy="11855472"/>
          </a:xfrm>
          <a:prstGeom prst="rect">
            <a:avLst/>
          </a:prstGeom>
          <a:ln>
            <a:noFill/>
          </a:ln>
          <a:effectLst>
            <a:outerShdw blurRad="292100" dist="139700" dir="2700000" algn="tl" rotWithShape="0">
              <a:srgbClr val="333333">
                <a:alpha val="65000"/>
              </a:srgbClr>
            </a:outerShdw>
          </a:effectLst>
        </p:spPr>
      </p:pic>
      <p:sp>
        <p:nvSpPr>
          <p:cNvPr id="3" name="Google Shape;506;p95">
            <a:extLst>
              <a:ext uri="{FF2B5EF4-FFF2-40B4-BE49-F238E27FC236}">
                <a16:creationId xmlns:a16="http://schemas.microsoft.com/office/drawing/2014/main" id="{144D6026-4515-4649-9A00-C259A544C1DD}"/>
              </a:ext>
            </a:extLst>
          </p:cNvPr>
          <p:cNvSpPr txBox="1"/>
          <p:nvPr/>
        </p:nvSpPr>
        <p:spPr>
          <a:xfrm>
            <a:off x="694467" y="2604267"/>
            <a:ext cx="4405600" cy="6728000"/>
          </a:xfrm>
          <a:prstGeom prst="rect">
            <a:avLst/>
          </a:prstGeom>
          <a:noFill/>
          <a:ln>
            <a:noFill/>
          </a:ln>
        </p:spPr>
        <p:txBody>
          <a:bodyPr spcFirstLastPara="1" wrap="square" lIns="243800" tIns="243800" rIns="243800" bIns="243800" anchor="ctr" anchorCtr="0">
            <a:noAutofit/>
          </a:bodyPr>
          <a:lstStyle/>
          <a:p>
            <a:r>
              <a:rPr lang="en-US" sz="4400" dirty="0">
                <a:solidFill>
                  <a:schemeClr val="bg1"/>
                </a:solidFill>
                <a:latin typeface="Helvetica Neue"/>
                <a:sym typeface="Helvetica Neue"/>
              </a:rPr>
              <a:t>Filter Text Box</a:t>
            </a:r>
            <a:endParaRPr lang="en-US" sz="4400" dirty="0">
              <a:solidFill>
                <a:schemeClr val="bg1"/>
              </a:solidFill>
              <a:latin typeface="Helvetica Neue"/>
            </a:endParaRPr>
          </a:p>
        </p:txBody>
      </p:sp>
      <p:sp>
        <p:nvSpPr>
          <p:cNvPr id="5" name="Rectangle 4">
            <a:extLst>
              <a:ext uri="{FF2B5EF4-FFF2-40B4-BE49-F238E27FC236}">
                <a16:creationId xmlns:a16="http://schemas.microsoft.com/office/drawing/2014/main" id="{478153E2-237E-4E86-AA3F-6B679A95B3C7}"/>
              </a:ext>
            </a:extLst>
          </p:cNvPr>
          <p:cNvSpPr/>
          <p:nvPr/>
        </p:nvSpPr>
        <p:spPr>
          <a:xfrm>
            <a:off x="6194631" y="5892393"/>
            <a:ext cx="10193810" cy="894478"/>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061585636"/>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pic>
        <p:nvPicPr>
          <p:cNvPr id="4" name="Picture 6" descr="Graphical user interface, text, application, email&#10;&#10;Description automatically generated">
            <a:extLst>
              <a:ext uri="{FF2B5EF4-FFF2-40B4-BE49-F238E27FC236}">
                <a16:creationId xmlns:a16="http://schemas.microsoft.com/office/drawing/2014/main" id="{54159F3F-66F0-4272-BC53-374BFE7BDEA0}"/>
              </a:ext>
            </a:extLst>
          </p:cNvPr>
          <p:cNvPicPr>
            <a:picLocks noChangeAspect="1"/>
          </p:cNvPicPr>
          <p:nvPr/>
        </p:nvPicPr>
        <p:blipFill>
          <a:blip r:embed="rId3"/>
          <a:stretch>
            <a:fillRect/>
          </a:stretch>
        </p:blipFill>
        <p:spPr>
          <a:xfrm>
            <a:off x="5627911" y="727142"/>
            <a:ext cx="17365631" cy="11995668"/>
          </a:xfrm>
          <a:prstGeom prst="rect">
            <a:avLst/>
          </a:prstGeom>
          <a:ln>
            <a:noFill/>
          </a:ln>
          <a:effectLst>
            <a:outerShdw blurRad="292100" dist="139700" dir="2700000" algn="tl" rotWithShape="0">
              <a:srgbClr val="333333">
                <a:alpha val="65000"/>
              </a:srgbClr>
            </a:outerShdw>
          </a:effectLst>
        </p:spPr>
      </p:pic>
      <p:sp>
        <p:nvSpPr>
          <p:cNvPr id="3" name="Google Shape;506;p95">
            <a:extLst>
              <a:ext uri="{FF2B5EF4-FFF2-40B4-BE49-F238E27FC236}">
                <a16:creationId xmlns:a16="http://schemas.microsoft.com/office/drawing/2014/main" id="{144D6026-4515-4649-9A00-C259A544C1DD}"/>
              </a:ext>
            </a:extLst>
          </p:cNvPr>
          <p:cNvSpPr txBox="1"/>
          <p:nvPr/>
        </p:nvSpPr>
        <p:spPr>
          <a:xfrm>
            <a:off x="694467" y="2604267"/>
            <a:ext cx="4405600" cy="6728000"/>
          </a:xfrm>
          <a:prstGeom prst="rect">
            <a:avLst/>
          </a:prstGeom>
          <a:noFill/>
          <a:ln>
            <a:noFill/>
          </a:ln>
        </p:spPr>
        <p:txBody>
          <a:bodyPr spcFirstLastPara="1" wrap="square" lIns="243800" tIns="243800" rIns="243800" bIns="243800" anchor="ctr" anchorCtr="0">
            <a:noAutofit/>
          </a:bodyPr>
          <a:lstStyle/>
          <a:p>
            <a:r>
              <a:rPr lang="en-US" sz="4400" dirty="0">
                <a:solidFill>
                  <a:schemeClr val="bg1"/>
                </a:solidFill>
                <a:latin typeface="Helvetica Neue"/>
                <a:sym typeface="Helvetica Neue"/>
              </a:rPr>
              <a:t>Drop-downs for author search</a:t>
            </a:r>
            <a:endParaRPr lang="en-US" sz="4400" dirty="0">
              <a:solidFill>
                <a:schemeClr val="bg1"/>
              </a:solidFill>
              <a:latin typeface="Helvetica Neue"/>
            </a:endParaRPr>
          </a:p>
        </p:txBody>
      </p:sp>
      <p:sp>
        <p:nvSpPr>
          <p:cNvPr id="5" name="Rectangle 4">
            <a:extLst>
              <a:ext uri="{FF2B5EF4-FFF2-40B4-BE49-F238E27FC236}">
                <a16:creationId xmlns:a16="http://schemas.microsoft.com/office/drawing/2014/main" id="{478153E2-237E-4E86-AA3F-6B679A95B3C7}"/>
              </a:ext>
            </a:extLst>
          </p:cNvPr>
          <p:cNvSpPr/>
          <p:nvPr/>
        </p:nvSpPr>
        <p:spPr>
          <a:xfrm>
            <a:off x="10578221" y="7220387"/>
            <a:ext cx="4902532" cy="5349963"/>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181862509"/>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4" name="Picture 6" descr="Graphical user interface, application, email&#10;&#10;Description automatically generated">
            <a:extLst>
              <a:ext uri="{FF2B5EF4-FFF2-40B4-BE49-F238E27FC236}">
                <a16:creationId xmlns:a16="http://schemas.microsoft.com/office/drawing/2014/main" id="{5E1A3546-85B9-4838-ADC4-02D2E054A64C}"/>
              </a:ext>
            </a:extLst>
          </p:cNvPr>
          <p:cNvPicPr>
            <a:picLocks noChangeAspect="1"/>
          </p:cNvPicPr>
          <p:nvPr/>
        </p:nvPicPr>
        <p:blipFill>
          <a:blip r:embed="rId3"/>
          <a:stretch>
            <a:fillRect/>
          </a:stretch>
        </p:blipFill>
        <p:spPr>
          <a:xfrm>
            <a:off x="5658549" y="752254"/>
            <a:ext cx="17285944" cy="11844928"/>
          </a:xfrm>
          <a:prstGeom prst="rect">
            <a:avLst/>
          </a:prstGeom>
          <a:ln>
            <a:noFill/>
          </a:ln>
          <a:effectLst>
            <a:outerShdw blurRad="292100" dist="139700" dir="2700000" algn="tl" rotWithShape="0">
              <a:srgbClr val="333333">
                <a:alpha val="65000"/>
              </a:srgbClr>
            </a:outerShdw>
          </a:effectLst>
        </p:spPr>
      </p:pic>
      <p:sp>
        <p:nvSpPr>
          <p:cNvPr id="5" name="Google Shape;506;p95">
            <a:extLst>
              <a:ext uri="{FF2B5EF4-FFF2-40B4-BE49-F238E27FC236}">
                <a16:creationId xmlns:a16="http://schemas.microsoft.com/office/drawing/2014/main" id="{3466375F-27AA-4BAA-B2EE-7C76B450439D}"/>
              </a:ext>
            </a:extLst>
          </p:cNvPr>
          <p:cNvSpPr txBox="1"/>
          <p:nvPr/>
        </p:nvSpPr>
        <p:spPr>
          <a:xfrm>
            <a:off x="694467" y="2604267"/>
            <a:ext cx="4405600" cy="6728000"/>
          </a:xfrm>
          <a:prstGeom prst="rect">
            <a:avLst/>
          </a:prstGeom>
          <a:noFill/>
          <a:ln>
            <a:noFill/>
          </a:ln>
        </p:spPr>
        <p:txBody>
          <a:bodyPr spcFirstLastPara="1" wrap="square" lIns="243800" tIns="243800" rIns="243800" bIns="243800" anchor="ctr" anchorCtr="0">
            <a:noAutofit/>
          </a:bodyPr>
          <a:lstStyle/>
          <a:p>
            <a:r>
              <a:rPr lang="en-US" sz="4400" dirty="0">
                <a:solidFill>
                  <a:schemeClr val="bg1"/>
                </a:solidFill>
                <a:latin typeface="Helvetica Neue"/>
                <a:sym typeface="Helvetica Neue"/>
              </a:rPr>
              <a:t>Drop-downs to search for labels</a:t>
            </a:r>
            <a:endParaRPr lang="en-US" sz="4400" dirty="0">
              <a:solidFill>
                <a:schemeClr val="bg1"/>
              </a:solidFill>
              <a:latin typeface="Helvetica Neue"/>
            </a:endParaRPr>
          </a:p>
        </p:txBody>
      </p:sp>
      <p:sp>
        <p:nvSpPr>
          <p:cNvPr id="6" name="Rectangle 5">
            <a:extLst>
              <a:ext uri="{FF2B5EF4-FFF2-40B4-BE49-F238E27FC236}">
                <a16:creationId xmlns:a16="http://schemas.microsoft.com/office/drawing/2014/main" id="{925EFBEA-E996-4200-8088-099279CB3D39}"/>
              </a:ext>
            </a:extLst>
          </p:cNvPr>
          <p:cNvSpPr/>
          <p:nvPr/>
        </p:nvSpPr>
        <p:spPr>
          <a:xfrm>
            <a:off x="11948979" y="7230861"/>
            <a:ext cx="4683395" cy="5310120"/>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50051516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53"/>
          <p:cNvSpPr txBox="1">
            <a:spLocks noGrp="1"/>
          </p:cNvSpPr>
          <p:nvPr>
            <p:ph type="body" sz="half" idx="1"/>
          </p:nvPr>
        </p:nvSpPr>
        <p:spPr>
          <a:prstGeom prst="rect">
            <a:avLst/>
          </a:prstGeom>
        </p:spPr>
        <p:txBody>
          <a:bodyPr spcFirstLastPara="1" wrap="square" lIns="50800" tIns="50800" rIns="50800" bIns="50800" anchor="ctr" anchorCtr="0">
            <a:noAutofit/>
          </a:bodyPr>
          <a:lstStyle/>
          <a:p>
            <a:pPr marL="876300" indent="-571500">
              <a:buFont typeface="Arial"/>
              <a:buChar char="•"/>
            </a:pPr>
            <a:endParaRPr lang="en" sz="4400">
              <a:solidFill>
                <a:schemeClr val="bg1"/>
              </a:solidFill>
            </a:endParaRPr>
          </a:p>
          <a:p>
            <a:pPr marL="876300" indent="-571500">
              <a:buFont typeface="Arial"/>
              <a:buChar char="•"/>
            </a:pPr>
            <a:endParaRPr lang="en" sz="4400">
              <a:solidFill>
                <a:schemeClr val="bg1"/>
              </a:solidFill>
            </a:endParaRPr>
          </a:p>
          <a:p>
            <a:pPr marL="876300" indent="-571500">
              <a:lnSpc>
                <a:spcPct val="150000"/>
              </a:lnSpc>
              <a:buFont typeface="Arial"/>
              <a:buChar char="•"/>
            </a:pPr>
            <a:endParaRPr lang="en" sz="4400">
              <a:solidFill>
                <a:schemeClr val="bg1"/>
              </a:solidFill>
            </a:endParaRPr>
          </a:p>
          <a:p>
            <a:pPr marL="876300" indent="-571500">
              <a:lnSpc>
                <a:spcPct val="150000"/>
              </a:lnSpc>
              <a:buFont typeface="Arial"/>
              <a:buChar char="•"/>
            </a:pPr>
            <a:r>
              <a:rPr lang="en" sz="4400">
                <a:solidFill>
                  <a:schemeClr val="bg1"/>
                </a:solidFill>
              </a:rPr>
              <a:t>Managing work with issues</a:t>
            </a:r>
            <a:endParaRPr lang="en-US" sz="4400">
              <a:solidFill>
                <a:schemeClr val="bg1"/>
              </a:solidFill>
            </a:endParaRPr>
          </a:p>
          <a:p>
            <a:pPr marL="876300" indent="-571500">
              <a:lnSpc>
                <a:spcPct val="150000"/>
              </a:lnSpc>
              <a:buFont typeface="Arial"/>
              <a:buChar char="•"/>
            </a:pPr>
            <a:r>
              <a:rPr lang="en" sz="4400">
                <a:solidFill>
                  <a:schemeClr val="bg1"/>
                </a:solidFill>
              </a:rPr>
              <a:t>Labeling issues and pull requests</a:t>
            </a:r>
            <a:endParaRPr lang="en-US" sz="4400">
              <a:solidFill>
                <a:schemeClr val="bg1"/>
              </a:solidFill>
            </a:endParaRPr>
          </a:p>
          <a:p>
            <a:pPr marL="876300" indent="-571500">
              <a:lnSpc>
                <a:spcPct val="150000"/>
              </a:lnSpc>
              <a:buFont typeface="Arial"/>
              <a:buChar char="•"/>
            </a:pPr>
            <a:r>
              <a:rPr lang="en" sz="4400">
                <a:solidFill>
                  <a:schemeClr val="bg1"/>
                </a:solidFill>
              </a:rPr>
              <a:t>Tracking progress with milestones</a:t>
            </a:r>
            <a:endParaRPr lang="en-US" sz="4400">
              <a:solidFill>
                <a:schemeClr val="bg1"/>
              </a:solidFill>
            </a:endParaRPr>
          </a:p>
          <a:p>
            <a:pPr marL="876300" indent="-571500">
              <a:lnSpc>
                <a:spcPct val="150000"/>
              </a:lnSpc>
              <a:buFont typeface="Arial"/>
              <a:buChar char="•"/>
            </a:pPr>
            <a:r>
              <a:rPr lang="en" sz="4400">
                <a:solidFill>
                  <a:schemeClr val="bg1"/>
                </a:solidFill>
              </a:rPr>
              <a:t>Managing and tracking progress with project boards</a:t>
            </a:r>
            <a:endParaRPr lang="en-US" sz="4400">
              <a:solidFill>
                <a:schemeClr val="bg1"/>
              </a:solidFill>
            </a:endParaRPr>
          </a:p>
          <a:p>
            <a:pPr marL="876300" indent="-571500">
              <a:lnSpc>
                <a:spcPct val="150000"/>
              </a:lnSpc>
              <a:buFont typeface="Arial"/>
              <a:buChar char="•"/>
            </a:pPr>
            <a:r>
              <a:rPr lang="en" sz="4400">
                <a:solidFill>
                  <a:schemeClr val="bg1"/>
                </a:solidFill>
              </a:rPr>
              <a:t>Finding information in a repository</a:t>
            </a:r>
            <a:endParaRPr lang="en-US" sz="4400">
              <a:solidFill>
                <a:schemeClr val="bg1"/>
              </a:solidFill>
            </a:endParaRPr>
          </a:p>
          <a:p>
            <a:pPr marL="876300" indent="-571500">
              <a:lnSpc>
                <a:spcPct val="150000"/>
              </a:lnSpc>
              <a:buFont typeface="Arial"/>
              <a:buChar char="•"/>
            </a:pPr>
            <a:r>
              <a:rPr lang="en" sz="4400">
                <a:solidFill>
                  <a:schemeClr val="bg1"/>
                </a:solidFill>
              </a:rPr>
              <a:t>Notifications</a:t>
            </a:r>
            <a:endParaRPr lang="en-US" sz="4400">
              <a:solidFill>
                <a:schemeClr val="bg1"/>
              </a:solidFill>
            </a:endParaRPr>
          </a:p>
          <a:p>
            <a:pPr marL="876300" indent="-571500">
              <a:lnSpc>
                <a:spcPct val="150000"/>
              </a:lnSpc>
              <a:buFont typeface="Arial"/>
              <a:buChar char="•"/>
            </a:pPr>
            <a:r>
              <a:rPr lang="en" sz="4400">
                <a:solidFill>
                  <a:schemeClr val="bg1"/>
                </a:solidFill>
              </a:rPr>
              <a:t>Templates</a:t>
            </a:r>
            <a:endParaRPr lang="en-US" sz="4400">
              <a:solidFill>
                <a:schemeClr val="bg1"/>
              </a:solidFill>
            </a:endParaRPr>
          </a:p>
          <a:p>
            <a:pPr marL="876300" indent="-571500">
              <a:lnSpc>
                <a:spcPct val="150000"/>
              </a:lnSpc>
              <a:buFont typeface="Arial"/>
              <a:buChar char="•"/>
            </a:pPr>
            <a:r>
              <a:rPr lang="en" sz="4400">
                <a:solidFill>
                  <a:schemeClr val="bg1"/>
                </a:solidFill>
              </a:rPr>
              <a:t>How GitHub uses GitHub</a:t>
            </a:r>
            <a:endParaRPr lang="en-US" sz="4400">
              <a:solidFill>
                <a:schemeClr val="bg1"/>
              </a:solidFill>
            </a:endParaRPr>
          </a:p>
          <a:p>
            <a:endParaRPr lang="en" sz="4400"/>
          </a:p>
          <a:p>
            <a:endParaRPr lang="en" sz="4400">
              <a:solidFill>
                <a:srgbClr val="24292E"/>
              </a:solidFill>
            </a:endParaRPr>
          </a:p>
          <a:p>
            <a:pPr algn="l">
              <a:spcBef>
                <a:spcPts val="1067"/>
              </a:spcBef>
            </a:pPr>
            <a:endParaRPr lang="en-US" sz="4400"/>
          </a:p>
        </p:txBody>
      </p:sp>
      <p:sp>
        <p:nvSpPr>
          <p:cNvPr id="7" name="Title 6">
            <a:extLst>
              <a:ext uri="{FF2B5EF4-FFF2-40B4-BE49-F238E27FC236}">
                <a16:creationId xmlns:a16="http://schemas.microsoft.com/office/drawing/2014/main" id="{81C20A5B-0BD2-4849-9ACF-09F94A2E0AD6}"/>
              </a:ext>
            </a:extLst>
          </p:cNvPr>
          <p:cNvSpPr>
            <a:spLocks noGrp="1"/>
          </p:cNvSpPr>
          <p:nvPr>
            <p:ph type="title"/>
          </p:nvPr>
        </p:nvSpPr>
        <p:spPr/>
        <p:txBody>
          <a:bodyPr>
            <a:normAutofit/>
          </a:bodyPr>
          <a:lstStyle/>
          <a:p>
            <a:r>
              <a:rPr lang="en-US" sz="9600"/>
              <a:t>Working on GitHub</a:t>
            </a:r>
            <a:endParaRPr lang="en-US"/>
          </a:p>
        </p:txBody>
      </p:sp>
    </p:spTree>
    <p:extLst>
      <p:ext uri="{BB962C8B-B14F-4D97-AF65-F5344CB8AC3E}">
        <p14:creationId xmlns:p14="http://schemas.microsoft.com/office/powerpoint/2010/main" val="2471339096"/>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6" name="Picture 6" descr="Graphical user interface, text, application, email&#10;&#10;Description automatically generated">
            <a:extLst>
              <a:ext uri="{FF2B5EF4-FFF2-40B4-BE49-F238E27FC236}">
                <a16:creationId xmlns:a16="http://schemas.microsoft.com/office/drawing/2014/main" id="{88AEA1A7-FE9D-4285-A1B0-BFD5912071F6}"/>
              </a:ext>
            </a:extLst>
          </p:cNvPr>
          <p:cNvPicPr>
            <a:picLocks noChangeAspect="1"/>
          </p:cNvPicPr>
          <p:nvPr/>
        </p:nvPicPr>
        <p:blipFill>
          <a:blip r:embed="rId3"/>
          <a:stretch>
            <a:fillRect/>
          </a:stretch>
        </p:blipFill>
        <p:spPr>
          <a:xfrm>
            <a:off x="5650048" y="746962"/>
            <a:ext cx="17256062" cy="11876137"/>
          </a:xfrm>
          <a:prstGeom prst="rect">
            <a:avLst/>
          </a:prstGeom>
          <a:ln>
            <a:noFill/>
          </a:ln>
          <a:effectLst>
            <a:outerShdw blurRad="292100" dist="139700" dir="2700000" algn="tl" rotWithShape="0">
              <a:srgbClr val="333333">
                <a:alpha val="65000"/>
              </a:srgbClr>
            </a:outerShdw>
          </a:effectLst>
        </p:spPr>
      </p:pic>
      <p:sp>
        <p:nvSpPr>
          <p:cNvPr id="5" name="Google Shape;506;p95">
            <a:extLst>
              <a:ext uri="{FF2B5EF4-FFF2-40B4-BE49-F238E27FC236}">
                <a16:creationId xmlns:a16="http://schemas.microsoft.com/office/drawing/2014/main" id="{3466375F-27AA-4BAA-B2EE-7C76B450439D}"/>
              </a:ext>
            </a:extLst>
          </p:cNvPr>
          <p:cNvSpPr txBox="1"/>
          <p:nvPr/>
        </p:nvSpPr>
        <p:spPr>
          <a:xfrm>
            <a:off x="694467" y="2604267"/>
            <a:ext cx="4405600" cy="6728000"/>
          </a:xfrm>
          <a:prstGeom prst="rect">
            <a:avLst/>
          </a:prstGeom>
          <a:noFill/>
          <a:ln>
            <a:noFill/>
          </a:ln>
        </p:spPr>
        <p:txBody>
          <a:bodyPr spcFirstLastPara="1" wrap="square" lIns="243800" tIns="243800" rIns="243800" bIns="243800" anchor="ctr" anchorCtr="0">
            <a:noAutofit/>
          </a:bodyPr>
          <a:lstStyle/>
          <a:p>
            <a:r>
              <a:rPr lang="en-US" sz="4400" dirty="0">
                <a:solidFill>
                  <a:schemeClr val="bg1"/>
                </a:solidFill>
                <a:latin typeface="Helvetica Neue"/>
                <a:sym typeface="Helvetica Neue"/>
              </a:rPr>
              <a:t>Drop-downs to search for projects</a:t>
            </a:r>
            <a:endParaRPr lang="en-US" sz="4400" dirty="0">
              <a:solidFill>
                <a:schemeClr val="bg1"/>
              </a:solidFill>
              <a:latin typeface="Helvetica Neue"/>
            </a:endParaRPr>
          </a:p>
        </p:txBody>
      </p:sp>
      <p:sp>
        <p:nvSpPr>
          <p:cNvPr id="4" name="Rectangle 3">
            <a:extLst>
              <a:ext uri="{FF2B5EF4-FFF2-40B4-BE49-F238E27FC236}">
                <a16:creationId xmlns:a16="http://schemas.microsoft.com/office/drawing/2014/main" id="{BA66AA7E-1785-4137-8C0B-AC21EAE7439B}"/>
              </a:ext>
            </a:extLst>
          </p:cNvPr>
          <p:cNvSpPr/>
          <p:nvPr/>
        </p:nvSpPr>
        <p:spPr>
          <a:xfrm>
            <a:off x="13297659" y="6822112"/>
            <a:ext cx="4685057" cy="3934617"/>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593751039"/>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4" name="Picture 6" descr="Graphical user interface, text, application&#10;&#10;Description automatically generated">
            <a:extLst>
              <a:ext uri="{FF2B5EF4-FFF2-40B4-BE49-F238E27FC236}">
                <a16:creationId xmlns:a16="http://schemas.microsoft.com/office/drawing/2014/main" id="{FA22B8D4-0502-4DA9-9055-05637421C1B7}"/>
              </a:ext>
            </a:extLst>
          </p:cNvPr>
          <p:cNvPicPr>
            <a:picLocks noChangeAspect="1"/>
          </p:cNvPicPr>
          <p:nvPr/>
        </p:nvPicPr>
        <p:blipFill>
          <a:blip r:embed="rId3"/>
          <a:stretch>
            <a:fillRect/>
          </a:stretch>
        </p:blipFill>
        <p:spPr>
          <a:xfrm>
            <a:off x="5600045" y="705531"/>
            <a:ext cx="17275984" cy="11947529"/>
          </a:xfrm>
          <a:prstGeom prst="rect">
            <a:avLst/>
          </a:prstGeom>
          <a:ln>
            <a:noFill/>
          </a:ln>
          <a:effectLst>
            <a:outerShdw blurRad="292100" dist="139700" dir="2700000" algn="tl" rotWithShape="0">
              <a:srgbClr val="333333">
                <a:alpha val="65000"/>
              </a:srgbClr>
            </a:outerShdw>
          </a:effectLst>
        </p:spPr>
      </p:pic>
      <p:sp>
        <p:nvSpPr>
          <p:cNvPr id="5" name="Google Shape;506;p95">
            <a:extLst>
              <a:ext uri="{FF2B5EF4-FFF2-40B4-BE49-F238E27FC236}">
                <a16:creationId xmlns:a16="http://schemas.microsoft.com/office/drawing/2014/main" id="{3466375F-27AA-4BAA-B2EE-7C76B450439D}"/>
              </a:ext>
            </a:extLst>
          </p:cNvPr>
          <p:cNvSpPr txBox="1"/>
          <p:nvPr/>
        </p:nvSpPr>
        <p:spPr>
          <a:xfrm>
            <a:off x="694467" y="2604267"/>
            <a:ext cx="4405600" cy="6728000"/>
          </a:xfrm>
          <a:prstGeom prst="rect">
            <a:avLst/>
          </a:prstGeom>
          <a:noFill/>
          <a:ln>
            <a:noFill/>
          </a:ln>
        </p:spPr>
        <p:txBody>
          <a:bodyPr spcFirstLastPara="1" wrap="square" lIns="243800" tIns="243800" rIns="243800" bIns="243800" anchor="ctr" anchorCtr="0">
            <a:noAutofit/>
          </a:bodyPr>
          <a:lstStyle/>
          <a:p>
            <a:r>
              <a:rPr lang="en-US" sz="4400" dirty="0">
                <a:solidFill>
                  <a:schemeClr val="bg1"/>
                </a:solidFill>
                <a:latin typeface="Helvetica Neue"/>
                <a:sym typeface="Helvetica Neue"/>
              </a:rPr>
              <a:t>Drop-downs to search for milestones</a:t>
            </a:r>
            <a:endParaRPr lang="en-US" sz="4400" dirty="0">
              <a:solidFill>
                <a:schemeClr val="bg1"/>
              </a:solidFill>
              <a:latin typeface="Helvetica Neue"/>
            </a:endParaRPr>
          </a:p>
        </p:txBody>
      </p:sp>
      <p:sp>
        <p:nvSpPr>
          <p:cNvPr id="6" name="Rectangle 5">
            <a:extLst>
              <a:ext uri="{FF2B5EF4-FFF2-40B4-BE49-F238E27FC236}">
                <a16:creationId xmlns:a16="http://schemas.microsoft.com/office/drawing/2014/main" id="{B209E022-CE61-4FA3-AC8F-D697013BC50A}"/>
              </a:ext>
            </a:extLst>
          </p:cNvPr>
          <p:cNvSpPr/>
          <p:nvPr/>
        </p:nvSpPr>
        <p:spPr>
          <a:xfrm>
            <a:off x="15060245" y="6765517"/>
            <a:ext cx="4888111" cy="5428462"/>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140030123"/>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5E3CB-422D-4555-B4B3-2FCD9E21CB59}"/>
              </a:ext>
            </a:extLst>
          </p:cNvPr>
          <p:cNvSpPr>
            <a:spLocks noGrp="1"/>
          </p:cNvSpPr>
          <p:nvPr>
            <p:ph type="title"/>
          </p:nvPr>
        </p:nvSpPr>
        <p:spPr/>
        <p:txBody>
          <a:bodyPr/>
          <a:lstStyle/>
          <a:p>
            <a:r>
              <a:rPr lang="en-US"/>
              <a:t>Notifications</a:t>
            </a:r>
          </a:p>
        </p:txBody>
      </p:sp>
      <p:sp>
        <p:nvSpPr>
          <p:cNvPr id="3" name="Footer Placeholder 2">
            <a:extLst>
              <a:ext uri="{FF2B5EF4-FFF2-40B4-BE49-F238E27FC236}">
                <a16:creationId xmlns:a16="http://schemas.microsoft.com/office/drawing/2014/main" id="{57B8A2C5-55EB-4C88-AE4F-004F531A4A32}"/>
              </a:ext>
            </a:extLst>
          </p:cNvPr>
          <p:cNvSpPr>
            <a:spLocks noGrp="1"/>
          </p:cNvSpPr>
          <p:nvPr>
            <p:ph type="ftr" sz="quarter" idx="10"/>
          </p:nvPr>
        </p:nvSpPr>
        <p:spPr/>
        <p:txBody>
          <a:bodyPr/>
          <a:lstStyle/>
          <a:p>
            <a:r>
              <a:rPr lang="en-US"/>
              <a:t>GitHub</a:t>
            </a:r>
          </a:p>
        </p:txBody>
      </p:sp>
    </p:spTree>
    <p:extLst>
      <p:ext uri="{BB962C8B-B14F-4D97-AF65-F5344CB8AC3E}">
        <p14:creationId xmlns:p14="http://schemas.microsoft.com/office/powerpoint/2010/main" val="4050364978"/>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81"/>
          <p:cNvSpPr txBox="1">
            <a:spLocks noGrp="1"/>
          </p:cNvSpPr>
          <p:nvPr>
            <p:ph type="title"/>
          </p:nvPr>
        </p:nvSpPr>
        <p:spPr>
          <a:prstGeom prst="rect">
            <a:avLst/>
          </a:prstGeom>
        </p:spPr>
        <p:txBody>
          <a:bodyPr spcFirstLastPara="1" wrap="square" lIns="50800" tIns="50800" rIns="50800" bIns="50800" anchor="ctr" anchorCtr="0">
            <a:noAutofit/>
          </a:bodyPr>
          <a:lstStyle/>
          <a:p>
            <a:r>
              <a:rPr lang="en" sz="9600"/>
              <a:t>Manage notifications</a:t>
            </a:r>
            <a:endParaRPr lang="en-US" sz="9600"/>
          </a:p>
        </p:txBody>
      </p:sp>
      <p:sp>
        <p:nvSpPr>
          <p:cNvPr id="406" name="Google Shape;406;p81"/>
          <p:cNvSpPr txBox="1">
            <a:spLocks noGrp="1"/>
          </p:cNvSpPr>
          <p:nvPr>
            <p:ph type="body" sz="half" idx="1"/>
          </p:nvPr>
        </p:nvSpPr>
        <p:spPr>
          <a:prstGeom prst="rect">
            <a:avLst/>
          </a:prstGeom>
        </p:spPr>
        <p:txBody>
          <a:bodyPr spcFirstLastPara="1" wrap="square" lIns="50800" tIns="50800" rIns="50800" bIns="50800" anchor="ctr" anchorCtr="0">
            <a:noAutofit/>
          </a:bodyPr>
          <a:lstStyle/>
          <a:p>
            <a:pPr marL="762000" indent="-762000">
              <a:lnSpc>
                <a:spcPct val="150000"/>
              </a:lnSpc>
              <a:buFont typeface="Arial"/>
              <a:buChar char="•"/>
            </a:pPr>
            <a:r>
              <a:rPr lang="en"/>
              <a:t>Provide updates</a:t>
            </a:r>
            <a:endParaRPr lang="en-US"/>
          </a:p>
          <a:p>
            <a:pPr marL="762000" indent="-762000">
              <a:lnSpc>
                <a:spcPct val="150000"/>
              </a:lnSpc>
              <a:buFont typeface="Arial"/>
              <a:buChar char="•"/>
            </a:pPr>
            <a:r>
              <a:rPr lang="en"/>
              <a:t>Triggered by activity on GitHub</a:t>
            </a:r>
          </a:p>
          <a:p>
            <a:pPr marL="762000" indent="-762000">
              <a:lnSpc>
                <a:spcPct val="150000"/>
              </a:lnSpc>
              <a:buFont typeface="Arial"/>
              <a:buChar char="•"/>
            </a:pPr>
            <a:r>
              <a:rPr lang="en"/>
              <a:t>Customize notification settings</a:t>
            </a:r>
          </a:p>
        </p:txBody>
      </p:sp>
    </p:spTree>
    <p:extLst>
      <p:ext uri="{BB962C8B-B14F-4D97-AF65-F5344CB8AC3E}">
        <p14:creationId xmlns:p14="http://schemas.microsoft.com/office/powerpoint/2010/main" val="3436337179"/>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pic>
        <p:nvPicPr>
          <p:cNvPr id="3" name="Picture 3" descr="Graphical user interface, application&#10;&#10;Description automatically generated">
            <a:extLst>
              <a:ext uri="{FF2B5EF4-FFF2-40B4-BE49-F238E27FC236}">
                <a16:creationId xmlns:a16="http://schemas.microsoft.com/office/drawing/2014/main" id="{0A7F61C8-4158-46BC-815E-9226A6B013B4}"/>
              </a:ext>
            </a:extLst>
          </p:cNvPr>
          <p:cNvPicPr>
            <a:picLocks noChangeAspect="1"/>
          </p:cNvPicPr>
          <p:nvPr/>
        </p:nvPicPr>
        <p:blipFill>
          <a:blip r:embed="rId3"/>
          <a:stretch>
            <a:fillRect/>
          </a:stretch>
        </p:blipFill>
        <p:spPr>
          <a:xfrm>
            <a:off x="713211" y="5195346"/>
            <a:ext cx="22931497" cy="1723433"/>
          </a:xfrm>
          <a:prstGeom prst="rect">
            <a:avLst/>
          </a:prstGeom>
          <a:ln>
            <a:noFill/>
          </a:ln>
          <a:effectLst>
            <a:outerShdw blurRad="292100" dist="139700" dir="2700000" algn="tl" rotWithShape="0">
              <a:srgbClr val="333333">
                <a:alpha val="65000"/>
              </a:srgbClr>
            </a:outerShdw>
          </a:effectLst>
        </p:spPr>
      </p:pic>
      <p:sp>
        <p:nvSpPr>
          <p:cNvPr id="4" name="Arrow: Right 3">
            <a:extLst>
              <a:ext uri="{FF2B5EF4-FFF2-40B4-BE49-F238E27FC236}">
                <a16:creationId xmlns:a16="http://schemas.microsoft.com/office/drawing/2014/main" id="{55242AC4-431D-4616-8CD8-BA6A308A9813}"/>
              </a:ext>
            </a:extLst>
          </p:cNvPr>
          <p:cNvSpPr/>
          <p:nvPr/>
        </p:nvSpPr>
        <p:spPr>
          <a:xfrm rot="5400000">
            <a:off x="19056620" y="3061376"/>
            <a:ext cx="2257815" cy="1049076"/>
          </a:xfrm>
          <a:prstGeom prst="rightArrow">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35311629"/>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3" name="Google Shape;506;p95">
            <a:extLst>
              <a:ext uri="{FF2B5EF4-FFF2-40B4-BE49-F238E27FC236}">
                <a16:creationId xmlns:a16="http://schemas.microsoft.com/office/drawing/2014/main" id="{DC6C98E4-11E4-4A79-B68F-375E5E914285}"/>
              </a:ext>
            </a:extLst>
          </p:cNvPr>
          <p:cNvSpPr txBox="1"/>
          <p:nvPr/>
        </p:nvSpPr>
        <p:spPr>
          <a:xfrm>
            <a:off x="694467" y="2604267"/>
            <a:ext cx="4405600" cy="6728000"/>
          </a:xfrm>
          <a:prstGeom prst="rect">
            <a:avLst/>
          </a:prstGeom>
          <a:noFill/>
          <a:ln>
            <a:noFill/>
          </a:ln>
        </p:spPr>
        <p:txBody>
          <a:bodyPr spcFirstLastPara="1" wrap="square" lIns="243800" tIns="243800" rIns="243800" bIns="243800" anchor="ctr" anchorCtr="0">
            <a:noAutofit/>
          </a:bodyPr>
          <a:lstStyle/>
          <a:p>
            <a:r>
              <a:rPr lang="en-US" sz="4400" dirty="0">
                <a:solidFill>
                  <a:schemeClr val="bg1"/>
                </a:solidFill>
                <a:latin typeface="Helvetica Neue"/>
                <a:sym typeface="Helvetica Neue"/>
              </a:rPr>
              <a:t>Notifications</a:t>
            </a:r>
            <a:endParaRPr lang="en-US" sz="4400" dirty="0">
              <a:solidFill>
                <a:schemeClr val="bg1"/>
              </a:solidFill>
            </a:endParaRPr>
          </a:p>
        </p:txBody>
      </p:sp>
      <p:pic>
        <p:nvPicPr>
          <p:cNvPr id="7" name="Picture 7" descr="Graphical user interface, text, application, email&#10;&#10;Description automatically generated">
            <a:extLst>
              <a:ext uri="{FF2B5EF4-FFF2-40B4-BE49-F238E27FC236}">
                <a16:creationId xmlns:a16="http://schemas.microsoft.com/office/drawing/2014/main" id="{532A68AB-1714-48C1-B467-841BEEDFEE67}"/>
              </a:ext>
            </a:extLst>
          </p:cNvPr>
          <p:cNvPicPr>
            <a:picLocks noChangeAspect="1"/>
          </p:cNvPicPr>
          <p:nvPr/>
        </p:nvPicPr>
        <p:blipFill>
          <a:blip r:embed="rId3"/>
          <a:stretch>
            <a:fillRect/>
          </a:stretch>
        </p:blipFill>
        <p:spPr>
          <a:xfrm>
            <a:off x="5907216" y="708982"/>
            <a:ext cx="17007044" cy="117134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38003489"/>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pic>
        <p:nvPicPr>
          <p:cNvPr id="6" name="Picture 6" descr="Graphical user interface, text, application, email&#10;&#10;Description automatically generated">
            <a:extLst>
              <a:ext uri="{FF2B5EF4-FFF2-40B4-BE49-F238E27FC236}">
                <a16:creationId xmlns:a16="http://schemas.microsoft.com/office/drawing/2014/main" id="{1B32089B-0E24-4F04-99C9-5831913646AE}"/>
              </a:ext>
            </a:extLst>
          </p:cNvPr>
          <p:cNvPicPr>
            <a:picLocks noChangeAspect="1"/>
          </p:cNvPicPr>
          <p:nvPr/>
        </p:nvPicPr>
        <p:blipFill>
          <a:blip r:embed="rId3"/>
          <a:stretch>
            <a:fillRect/>
          </a:stretch>
        </p:blipFill>
        <p:spPr>
          <a:xfrm>
            <a:off x="5739746" y="769940"/>
            <a:ext cx="16807827" cy="11730273"/>
          </a:xfrm>
          <a:prstGeom prst="rect">
            <a:avLst/>
          </a:prstGeom>
          <a:ln>
            <a:noFill/>
          </a:ln>
          <a:effectLst>
            <a:outerShdw blurRad="292100" dist="139700" dir="2700000" algn="tl" rotWithShape="0">
              <a:srgbClr val="333333">
                <a:alpha val="65000"/>
              </a:srgbClr>
            </a:outerShdw>
          </a:effectLst>
        </p:spPr>
      </p:pic>
      <p:sp>
        <p:nvSpPr>
          <p:cNvPr id="3" name="Google Shape;506;p95">
            <a:extLst>
              <a:ext uri="{FF2B5EF4-FFF2-40B4-BE49-F238E27FC236}">
                <a16:creationId xmlns:a16="http://schemas.microsoft.com/office/drawing/2014/main" id="{DC6C98E4-11E4-4A79-B68F-375E5E914285}"/>
              </a:ext>
            </a:extLst>
          </p:cNvPr>
          <p:cNvSpPr txBox="1"/>
          <p:nvPr/>
        </p:nvSpPr>
        <p:spPr>
          <a:xfrm>
            <a:off x="694467" y="2604267"/>
            <a:ext cx="4405600" cy="6728000"/>
          </a:xfrm>
          <a:prstGeom prst="rect">
            <a:avLst/>
          </a:prstGeom>
          <a:noFill/>
          <a:ln>
            <a:noFill/>
          </a:ln>
        </p:spPr>
        <p:txBody>
          <a:bodyPr spcFirstLastPara="1" wrap="square" lIns="243800" tIns="243800" rIns="243800" bIns="243800" anchor="ctr" anchorCtr="0">
            <a:noAutofit/>
          </a:bodyPr>
          <a:lstStyle/>
          <a:p>
            <a:r>
              <a:rPr lang="en-US" sz="4250" dirty="0">
                <a:solidFill>
                  <a:schemeClr val="bg1"/>
                </a:solidFill>
                <a:latin typeface="Helvetica Neue"/>
                <a:sym typeface="Helvetica Neue"/>
              </a:rPr>
              <a:t>Subscribe</a:t>
            </a:r>
            <a:endParaRPr lang="en-US" dirty="0">
              <a:solidFill>
                <a:schemeClr val="bg1"/>
              </a:solidFill>
            </a:endParaRPr>
          </a:p>
        </p:txBody>
      </p:sp>
      <p:sp>
        <p:nvSpPr>
          <p:cNvPr id="5" name="Rectangle 4">
            <a:extLst>
              <a:ext uri="{FF2B5EF4-FFF2-40B4-BE49-F238E27FC236}">
                <a16:creationId xmlns:a16="http://schemas.microsoft.com/office/drawing/2014/main" id="{86C23CB7-4B50-423D-BD3F-9EF4EFED806E}"/>
              </a:ext>
            </a:extLst>
          </p:cNvPr>
          <p:cNvSpPr/>
          <p:nvPr/>
        </p:nvSpPr>
        <p:spPr>
          <a:xfrm>
            <a:off x="17670890" y="10925585"/>
            <a:ext cx="3972451" cy="1321236"/>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704787965"/>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5E3CB-422D-4555-B4B3-2FCD9E21CB59}"/>
              </a:ext>
            </a:extLst>
          </p:cNvPr>
          <p:cNvSpPr>
            <a:spLocks noGrp="1"/>
          </p:cNvSpPr>
          <p:nvPr>
            <p:ph type="title"/>
          </p:nvPr>
        </p:nvSpPr>
        <p:spPr/>
        <p:txBody>
          <a:bodyPr/>
          <a:lstStyle/>
          <a:p>
            <a:r>
              <a:rPr lang="en-US"/>
              <a:t>Issue and pull request templates</a:t>
            </a:r>
          </a:p>
        </p:txBody>
      </p:sp>
      <p:sp>
        <p:nvSpPr>
          <p:cNvPr id="3" name="Footer Placeholder 2">
            <a:extLst>
              <a:ext uri="{FF2B5EF4-FFF2-40B4-BE49-F238E27FC236}">
                <a16:creationId xmlns:a16="http://schemas.microsoft.com/office/drawing/2014/main" id="{57B8A2C5-55EB-4C88-AE4F-004F531A4A32}"/>
              </a:ext>
            </a:extLst>
          </p:cNvPr>
          <p:cNvSpPr>
            <a:spLocks noGrp="1"/>
          </p:cNvSpPr>
          <p:nvPr>
            <p:ph type="ftr" sz="quarter" idx="10"/>
          </p:nvPr>
        </p:nvSpPr>
        <p:spPr/>
        <p:txBody>
          <a:bodyPr/>
          <a:lstStyle/>
          <a:p>
            <a:r>
              <a:rPr lang="en-US"/>
              <a:t>GitHub</a:t>
            </a:r>
          </a:p>
        </p:txBody>
      </p:sp>
    </p:spTree>
    <p:extLst>
      <p:ext uri="{BB962C8B-B14F-4D97-AF65-F5344CB8AC3E}">
        <p14:creationId xmlns:p14="http://schemas.microsoft.com/office/powerpoint/2010/main" val="1211789034"/>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86"/>
          <p:cNvSpPr txBox="1">
            <a:spLocks noGrp="1"/>
          </p:cNvSpPr>
          <p:nvPr>
            <p:ph type="title"/>
          </p:nvPr>
        </p:nvSpPr>
        <p:spPr>
          <a:prstGeom prst="rect">
            <a:avLst/>
          </a:prstGeom>
        </p:spPr>
        <p:txBody>
          <a:bodyPr spcFirstLastPara="1" wrap="square" lIns="50800" tIns="50800" rIns="50800" bIns="50800" anchor="ctr" anchorCtr="0">
            <a:noAutofit/>
          </a:bodyPr>
          <a:lstStyle/>
          <a:p>
            <a:r>
              <a:rPr lang="en" sz="9600"/>
              <a:t>Templates</a:t>
            </a:r>
            <a:endParaRPr lang="en-US" sz="9600"/>
          </a:p>
        </p:txBody>
      </p:sp>
      <p:sp>
        <p:nvSpPr>
          <p:cNvPr id="437" name="Google Shape;437;p86"/>
          <p:cNvSpPr txBox="1">
            <a:spLocks noGrp="1"/>
          </p:cNvSpPr>
          <p:nvPr>
            <p:ph type="body" sz="half" idx="1"/>
          </p:nvPr>
        </p:nvSpPr>
        <p:spPr>
          <a:prstGeom prst="rect">
            <a:avLst/>
          </a:prstGeom>
        </p:spPr>
        <p:txBody>
          <a:bodyPr spcFirstLastPara="1" wrap="square" lIns="50800" tIns="50800" rIns="50800" bIns="50800" anchor="ctr" anchorCtr="0">
            <a:noAutofit/>
          </a:bodyPr>
          <a:lstStyle/>
          <a:p>
            <a:pPr marL="571500" indent="-571500">
              <a:spcBef>
                <a:spcPts val="1067"/>
              </a:spcBef>
              <a:buFont typeface="Arial"/>
              <a:buChar char="•"/>
            </a:pPr>
            <a:r>
              <a:rPr lang="en"/>
              <a:t>Issue and pull request templates</a:t>
            </a:r>
            <a:endParaRPr lang="en-US"/>
          </a:p>
          <a:p>
            <a:pPr marL="571500" indent="-571500">
              <a:spcBef>
                <a:spcPts val="1067"/>
              </a:spcBef>
              <a:buFont typeface="Arial"/>
              <a:buChar char="•"/>
            </a:pPr>
            <a:r>
              <a:rPr lang="en"/>
              <a:t>Project board templates</a:t>
            </a:r>
          </a:p>
          <a:p>
            <a:pPr>
              <a:spcBef>
                <a:spcPts val="1067"/>
              </a:spcBef>
            </a:pPr>
            <a:endParaRPr lang="en"/>
          </a:p>
        </p:txBody>
      </p:sp>
    </p:spTree>
    <p:extLst>
      <p:ext uri="{BB962C8B-B14F-4D97-AF65-F5344CB8AC3E}">
        <p14:creationId xmlns:p14="http://schemas.microsoft.com/office/powerpoint/2010/main" val="2881209229"/>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grpSp>
        <p:nvGrpSpPr>
          <p:cNvPr id="7" name="Group 6">
            <a:extLst>
              <a:ext uri="{FF2B5EF4-FFF2-40B4-BE49-F238E27FC236}">
                <a16:creationId xmlns:a16="http://schemas.microsoft.com/office/drawing/2014/main" id="{7C700C34-136E-44E3-AD5A-F306474C2793}"/>
              </a:ext>
            </a:extLst>
          </p:cNvPr>
          <p:cNvGrpSpPr/>
          <p:nvPr/>
        </p:nvGrpSpPr>
        <p:grpSpPr>
          <a:xfrm>
            <a:off x="7875046" y="1451817"/>
            <a:ext cx="13723496" cy="10388567"/>
            <a:chOff x="7360449" y="2243505"/>
            <a:chExt cx="13723496" cy="10388567"/>
          </a:xfrm>
        </p:grpSpPr>
        <p:pic>
          <p:nvPicPr>
            <p:cNvPr id="443" name="Google Shape;443;p87"/>
            <p:cNvPicPr preferRelativeResize="0"/>
            <p:nvPr/>
          </p:nvPicPr>
          <p:blipFill>
            <a:blip r:embed="rId3">
              <a:alphaModFix/>
            </a:blip>
            <a:stretch>
              <a:fillRect/>
            </a:stretch>
          </p:blipFill>
          <p:spPr>
            <a:xfrm>
              <a:off x="11939945" y="2243505"/>
              <a:ext cx="9144000" cy="3530600"/>
            </a:xfrm>
            <a:prstGeom prst="rect">
              <a:avLst/>
            </a:prstGeom>
            <a:ln>
              <a:noFill/>
            </a:ln>
            <a:effectLst>
              <a:outerShdw blurRad="292100" dist="139700" dir="2700000" algn="tl" rotWithShape="0">
                <a:srgbClr val="333333">
                  <a:alpha val="65000"/>
                </a:srgbClr>
              </a:outerShdw>
            </a:effectLst>
          </p:spPr>
        </p:pic>
        <p:pic>
          <p:nvPicPr>
            <p:cNvPr id="444" name="Google Shape;444;p87"/>
            <p:cNvPicPr preferRelativeResize="0"/>
            <p:nvPr/>
          </p:nvPicPr>
          <p:blipFill>
            <a:blip r:embed="rId4">
              <a:alphaModFix/>
            </a:blip>
            <a:stretch>
              <a:fillRect/>
            </a:stretch>
          </p:blipFill>
          <p:spPr>
            <a:xfrm>
              <a:off x="10340323" y="5001721"/>
              <a:ext cx="9144003" cy="3218379"/>
            </a:xfrm>
            <a:prstGeom prst="rect">
              <a:avLst/>
            </a:prstGeom>
            <a:ln>
              <a:noFill/>
            </a:ln>
            <a:effectLst>
              <a:outerShdw blurRad="292100" dist="139700" dir="2700000" algn="tl" rotWithShape="0">
                <a:srgbClr val="333333">
                  <a:alpha val="65000"/>
                </a:srgbClr>
              </a:outerShdw>
            </a:effectLst>
          </p:spPr>
        </p:pic>
        <p:pic>
          <p:nvPicPr>
            <p:cNvPr id="446" name="Google Shape;446;p87"/>
            <p:cNvPicPr preferRelativeResize="0"/>
            <p:nvPr/>
          </p:nvPicPr>
          <p:blipFill>
            <a:blip r:embed="rId5">
              <a:alphaModFix/>
            </a:blip>
            <a:stretch>
              <a:fillRect/>
            </a:stretch>
          </p:blipFill>
          <p:spPr>
            <a:xfrm>
              <a:off x="8568825" y="7425478"/>
              <a:ext cx="9144000" cy="2502403"/>
            </a:xfrm>
            <a:prstGeom prst="rect">
              <a:avLst/>
            </a:prstGeom>
            <a:ln>
              <a:noFill/>
            </a:ln>
            <a:effectLst>
              <a:outerShdw blurRad="292100" dist="139700" dir="2700000" algn="tl" rotWithShape="0">
                <a:srgbClr val="333333">
                  <a:alpha val="65000"/>
                </a:srgbClr>
              </a:outerShdw>
            </a:effectLst>
          </p:spPr>
        </p:pic>
        <p:pic>
          <p:nvPicPr>
            <p:cNvPr id="445" name="Google Shape;445;p87"/>
            <p:cNvPicPr preferRelativeResize="0"/>
            <p:nvPr/>
          </p:nvPicPr>
          <p:blipFill>
            <a:blip r:embed="rId6">
              <a:alphaModFix/>
            </a:blip>
            <a:stretch>
              <a:fillRect/>
            </a:stretch>
          </p:blipFill>
          <p:spPr>
            <a:xfrm>
              <a:off x="7360449" y="9461864"/>
              <a:ext cx="9144000" cy="3170208"/>
            </a:xfrm>
            <a:prstGeom prst="rect">
              <a:avLst/>
            </a:prstGeom>
            <a:ln>
              <a:noFill/>
            </a:ln>
            <a:effectLst>
              <a:outerShdw blurRad="292100" dist="139700" dir="2700000" algn="tl" rotWithShape="0">
                <a:srgbClr val="333333">
                  <a:alpha val="65000"/>
                </a:srgbClr>
              </a:outerShdw>
            </a:effectLst>
          </p:spPr>
        </p:pic>
      </p:grpSp>
      <p:sp>
        <p:nvSpPr>
          <p:cNvPr id="6" name="Google Shape;506;p95">
            <a:extLst>
              <a:ext uri="{FF2B5EF4-FFF2-40B4-BE49-F238E27FC236}">
                <a16:creationId xmlns:a16="http://schemas.microsoft.com/office/drawing/2014/main" id="{D69CA288-4A9D-40CF-93A8-FB96C9179AB6}"/>
              </a:ext>
            </a:extLst>
          </p:cNvPr>
          <p:cNvSpPr txBox="1"/>
          <p:nvPr/>
        </p:nvSpPr>
        <p:spPr>
          <a:xfrm>
            <a:off x="694467" y="2604267"/>
            <a:ext cx="6863050" cy="6728000"/>
          </a:xfrm>
          <a:prstGeom prst="rect">
            <a:avLst/>
          </a:prstGeom>
          <a:noFill/>
          <a:ln>
            <a:noFill/>
          </a:ln>
        </p:spPr>
        <p:txBody>
          <a:bodyPr spcFirstLastPara="1" wrap="square" lIns="243800" tIns="243800" rIns="243800" bIns="243800" anchor="ctr" anchorCtr="0">
            <a:noAutofit/>
          </a:bodyPr>
          <a:lstStyle/>
          <a:p>
            <a:r>
              <a:rPr lang="en-US" sz="4400">
                <a:solidFill>
                  <a:schemeClr val="bg1"/>
                </a:solidFill>
                <a:latin typeface="Helvetica Neue"/>
              </a:rPr>
              <a:t>Issue template locations</a:t>
            </a:r>
          </a:p>
        </p:txBody>
      </p:sp>
    </p:spTree>
    <p:extLst>
      <p:ext uri="{BB962C8B-B14F-4D97-AF65-F5344CB8AC3E}">
        <p14:creationId xmlns:p14="http://schemas.microsoft.com/office/powerpoint/2010/main" val="83031429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5E3CB-422D-4555-B4B3-2FCD9E21CB59}"/>
              </a:ext>
            </a:extLst>
          </p:cNvPr>
          <p:cNvSpPr>
            <a:spLocks noGrp="1"/>
          </p:cNvSpPr>
          <p:nvPr>
            <p:ph type="title"/>
          </p:nvPr>
        </p:nvSpPr>
        <p:spPr/>
        <p:txBody>
          <a:bodyPr/>
          <a:lstStyle/>
          <a:p>
            <a:r>
              <a:rPr lang="en-US"/>
              <a:t>Work management with issues</a:t>
            </a:r>
          </a:p>
        </p:txBody>
      </p:sp>
      <p:sp>
        <p:nvSpPr>
          <p:cNvPr id="3" name="Footer Placeholder 2">
            <a:extLst>
              <a:ext uri="{FF2B5EF4-FFF2-40B4-BE49-F238E27FC236}">
                <a16:creationId xmlns:a16="http://schemas.microsoft.com/office/drawing/2014/main" id="{57B8A2C5-55EB-4C88-AE4F-004F531A4A32}"/>
              </a:ext>
            </a:extLst>
          </p:cNvPr>
          <p:cNvSpPr>
            <a:spLocks noGrp="1"/>
          </p:cNvSpPr>
          <p:nvPr>
            <p:ph type="ftr" sz="quarter" idx="10"/>
          </p:nvPr>
        </p:nvSpPr>
        <p:spPr/>
        <p:txBody>
          <a:bodyPr/>
          <a:lstStyle/>
          <a:p>
            <a:r>
              <a:rPr lang="en-US"/>
              <a:t>GitHub</a:t>
            </a:r>
          </a:p>
        </p:txBody>
      </p:sp>
    </p:spTree>
    <p:extLst>
      <p:ext uri="{BB962C8B-B14F-4D97-AF65-F5344CB8AC3E}">
        <p14:creationId xmlns:p14="http://schemas.microsoft.com/office/powerpoint/2010/main" val="1866889019"/>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2" name="Google Shape;452;p88"/>
          <p:cNvSpPr txBox="1">
            <a:spLocks noGrp="1"/>
          </p:cNvSpPr>
          <p:nvPr>
            <p:ph type="body" idx="1"/>
          </p:nvPr>
        </p:nvSpPr>
        <p:spPr>
          <a:xfrm>
            <a:off x="1219200" y="3168600"/>
            <a:ext cx="21945600" cy="8116800"/>
          </a:xfrm>
          <a:prstGeom prst="rect">
            <a:avLst/>
          </a:prstGeom>
        </p:spPr>
        <p:txBody>
          <a:bodyPr spcFirstLastPara="1" wrap="square" lIns="50800" tIns="50800" rIns="50800" bIns="50800" anchor="ctr" anchorCtr="0">
            <a:noAutofit/>
          </a:bodyPr>
          <a:lstStyle/>
          <a:p>
            <a:pPr rtl="0"/>
            <a:r>
              <a:rPr lang="en" sz="6000">
                <a:solidFill>
                  <a:schemeClr val="bg1"/>
                </a:solidFill>
                <a:latin typeface="Consolas" panose="020B0609020204030204" pitchFamily="49" charset="0"/>
                <a:ea typeface="Roboto Mono"/>
                <a:cs typeface="Consolas" panose="020B0609020204030204" pitchFamily="49" charset="0"/>
                <a:sym typeface="Roboto Mono"/>
              </a:rPr>
              <a:t>---</a:t>
            </a:r>
            <a:endParaRPr sz="6000">
              <a:solidFill>
                <a:schemeClr val="bg1"/>
              </a:solidFill>
              <a:latin typeface="Consolas" panose="020B0609020204030204" pitchFamily="49" charset="0"/>
              <a:ea typeface="Roboto Mono"/>
              <a:cs typeface="Consolas" panose="020B0609020204030204" pitchFamily="49" charset="0"/>
              <a:sym typeface="Roboto Mono"/>
            </a:endParaRPr>
          </a:p>
          <a:p>
            <a:pPr rtl="0"/>
            <a:r>
              <a:rPr lang="en" sz="6000">
                <a:solidFill>
                  <a:schemeClr val="bg1"/>
                </a:solidFill>
                <a:latin typeface="Consolas" panose="020B0609020204030204" pitchFamily="49" charset="0"/>
                <a:ea typeface="Roboto Mono"/>
                <a:cs typeface="Consolas" panose="020B0609020204030204" pitchFamily="49" charset="0"/>
                <a:sym typeface="Roboto Mono"/>
              </a:rPr>
              <a:t>name: Tracking issue</a:t>
            </a:r>
            <a:endParaRPr sz="6000">
              <a:solidFill>
                <a:schemeClr val="bg1"/>
              </a:solidFill>
              <a:latin typeface="Consolas" panose="020B0609020204030204" pitchFamily="49" charset="0"/>
              <a:ea typeface="Roboto Mono"/>
              <a:cs typeface="Consolas" panose="020B0609020204030204" pitchFamily="49" charset="0"/>
              <a:sym typeface="Roboto Mono"/>
            </a:endParaRPr>
          </a:p>
          <a:p>
            <a:pPr rtl="0"/>
            <a:r>
              <a:rPr lang="en" sz="6000">
                <a:solidFill>
                  <a:schemeClr val="bg1"/>
                </a:solidFill>
                <a:latin typeface="Consolas" panose="020B0609020204030204" pitchFamily="49" charset="0"/>
                <a:ea typeface="Roboto Mono"/>
                <a:cs typeface="Consolas" panose="020B0609020204030204" pitchFamily="49" charset="0"/>
                <a:sym typeface="Roboto Mono"/>
              </a:rPr>
              <a:t>about: Use this template for tracking new features.</a:t>
            </a:r>
            <a:endParaRPr sz="6000">
              <a:solidFill>
                <a:schemeClr val="bg1"/>
              </a:solidFill>
              <a:latin typeface="Consolas" panose="020B0609020204030204" pitchFamily="49" charset="0"/>
              <a:ea typeface="Roboto Mono"/>
              <a:cs typeface="Consolas" panose="020B0609020204030204" pitchFamily="49" charset="0"/>
              <a:sym typeface="Roboto Mono"/>
            </a:endParaRPr>
          </a:p>
          <a:p>
            <a:pPr rtl="0"/>
            <a:r>
              <a:rPr lang="en" sz="6000">
                <a:solidFill>
                  <a:schemeClr val="bg1"/>
                </a:solidFill>
                <a:latin typeface="Consolas" panose="020B0609020204030204" pitchFamily="49" charset="0"/>
                <a:ea typeface="Roboto Mono"/>
                <a:cs typeface="Consolas" panose="020B0609020204030204" pitchFamily="49" charset="0"/>
                <a:sym typeface="Roboto Mono"/>
              </a:rPr>
              <a:t>title: "[DATE]: [FEATURE NAME]"</a:t>
            </a:r>
            <a:endParaRPr sz="6000">
              <a:solidFill>
                <a:schemeClr val="bg1"/>
              </a:solidFill>
              <a:latin typeface="Consolas" panose="020B0609020204030204" pitchFamily="49" charset="0"/>
              <a:ea typeface="Roboto Mono"/>
              <a:cs typeface="Consolas" panose="020B0609020204030204" pitchFamily="49" charset="0"/>
              <a:sym typeface="Roboto Mono"/>
            </a:endParaRPr>
          </a:p>
          <a:p>
            <a:pPr rtl="0"/>
            <a:r>
              <a:rPr lang="en" sz="6000">
                <a:solidFill>
                  <a:schemeClr val="bg1"/>
                </a:solidFill>
                <a:latin typeface="Consolas" panose="020B0609020204030204" pitchFamily="49" charset="0"/>
                <a:ea typeface="Roboto Mono"/>
                <a:cs typeface="Consolas" panose="020B0609020204030204" pitchFamily="49" charset="0"/>
                <a:sym typeface="Roboto Mono"/>
              </a:rPr>
              <a:t>labels: tracking issue, needs triage</a:t>
            </a:r>
            <a:endParaRPr sz="6000">
              <a:solidFill>
                <a:schemeClr val="bg1"/>
              </a:solidFill>
              <a:latin typeface="Consolas" panose="020B0609020204030204" pitchFamily="49" charset="0"/>
              <a:ea typeface="Roboto Mono"/>
              <a:cs typeface="Consolas" panose="020B0609020204030204" pitchFamily="49" charset="0"/>
              <a:sym typeface="Roboto Mono"/>
            </a:endParaRPr>
          </a:p>
          <a:p>
            <a:pPr rtl="0"/>
            <a:r>
              <a:rPr lang="en" sz="6000">
                <a:solidFill>
                  <a:schemeClr val="bg1"/>
                </a:solidFill>
                <a:latin typeface="Consolas" panose="020B0609020204030204" pitchFamily="49" charset="0"/>
                <a:ea typeface="Roboto Mono"/>
                <a:cs typeface="Consolas" panose="020B0609020204030204" pitchFamily="49" charset="0"/>
                <a:sym typeface="Roboto Mono"/>
              </a:rPr>
              <a:t>assignees: </a:t>
            </a:r>
            <a:r>
              <a:rPr lang="en" sz="6000" err="1">
                <a:solidFill>
                  <a:schemeClr val="bg1"/>
                </a:solidFill>
                <a:latin typeface="Consolas" panose="020B0609020204030204" pitchFamily="49" charset="0"/>
                <a:ea typeface="Roboto Mono"/>
                <a:cs typeface="Consolas" panose="020B0609020204030204" pitchFamily="49" charset="0"/>
                <a:sym typeface="Roboto Mono"/>
              </a:rPr>
              <a:t>octocat</a:t>
            </a:r>
            <a:endParaRPr sz="6000">
              <a:solidFill>
                <a:schemeClr val="bg1"/>
              </a:solidFill>
              <a:latin typeface="Consolas" panose="020B0609020204030204" pitchFamily="49" charset="0"/>
              <a:ea typeface="Roboto Mono"/>
              <a:cs typeface="Consolas" panose="020B0609020204030204" pitchFamily="49" charset="0"/>
              <a:sym typeface="Roboto Mono"/>
            </a:endParaRPr>
          </a:p>
          <a:p>
            <a:pPr rtl="0"/>
            <a:r>
              <a:rPr lang="en" sz="6000">
                <a:solidFill>
                  <a:schemeClr val="bg1"/>
                </a:solidFill>
                <a:latin typeface="Consolas" panose="020B0609020204030204" pitchFamily="49" charset="0"/>
                <a:ea typeface="Roboto Mono"/>
                <a:cs typeface="Consolas" panose="020B0609020204030204" pitchFamily="49" charset="0"/>
                <a:sym typeface="Roboto Mono"/>
              </a:rPr>
              <a:t>---</a:t>
            </a:r>
            <a:endParaRPr sz="6000">
              <a:solidFill>
                <a:schemeClr val="bg1"/>
              </a:solidFill>
              <a:latin typeface="Consolas" panose="020B0609020204030204" pitchFamily="49" charset="0"/>
              <a:ea typeface="Roboto Mono"/>
              <a:cs typeface="Consolas" panose="020B0609020204030204" pitchFamily="49" charset="0"/>
              <a:sym typeface="Roboto Mono"/>
            </a:endParaRPr>
          </a:p>
          <a:p>
            <a:pPr rtl="0"/>
            <a:endParaRPr sz="6000">
              <a:solidFill>
                <a:schemeClr val="bg1"/>
              </a:solidFill>
              <a:latin typeface="Consolas" panose="020B0609020204030204" pitchFamily="49" charset="0"/>
              <a:ea typeface="Roboto Mono"/>
              <a:cs typeface="Consolas" panose="020B0609020204030204" pitchFamily="49" charset="0"/>
              <a:sym typeface="Roboto Mono"/>
            </a:endParaRPr>
          </a:p>
          <a:p>
            <a:pPr rtl="0"/>
            <a:r>
              <a:rPr lang="en" sz="6000">
                <a:solidFill>
                  <a:schemeClr val="bg1"/>
                </a:solidFill>
                <a:latin typeface="Consolas" panose="020B0609020204030204" pitchFamily="49" charset="0"/>
                <a:ea typeface="Roboto Mono"/>
                <a:cs typeface="Consolas" panose="020B0609020204030204" pitchFamily="49" charset="0"/>
                <a:sym typeface="Roboto Mono"/>
              </a:rPr>
              <a:t>&lt;body&gt;</a:t>
            </a:r>
            <a:endParaRPr sz="6000">
              <a:solidFill>
                <a:schemeClr val="bg1"/>
              </a:solidFill>
              <a:latin typeface="Consolas" panose="020B0609020204030204" pitchFamily="49" charset="0"/>
              <a:ea typeface="Roboto Mono"/>
              <a:cs typeface="Consolas" panose="020B0609020204030204" pitchFamily="49" charset="0"/>
              <a:sym typeface="Roboto Mono"/>
            </a:endParaRPr>
          </a:p>
        </p:txBody>
      </p:sp>
    </p:spTree>
    <p:extLst>
      <p:ext uri="{BB962C8B-B14F-4D97-AF65-F5344CB8AC3E}">
        <p14:creationId xmlns:p14="http://schemas.microsoft.com/office/powerpoint/2010/main" val="832881823"/>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2" name="Google Shape;506;p95">
            <a:extLst>
              <a:ext uri="{FF2B5EF4-FFF2-40B4-BE49-F238E27FC236}">
                <a16:creationId xmlns:a16="http://schemas.microsoft.com/office/drawing/2014/main" id="{6F2039C6-D3BE-409F-9C68-B731EE211F85}"/>
              </a:ext>
            </a:extLst>
          </p:cNvPr>
          <p:cNvSpPr txBox="1"/>
          <p:nvPr/>
        </p:nvSpPr>
        <p:spPr>
          <a:xfrm>
            <a:off x="694467" y="2594742"/>
            <a:ext cx="5148550" cy="6737525"/>
          </a:xfrm>
          <a:prstGeom prst="rect">
            <a:avLst/>
          </a:prstGeom>
          <a:noFill/>
          <a:ln>
            <a:noFill/>
          </a:ln>
        </p:spPr>
        <p:txBody>
          <a:bodyPr spcFirstLastPara="1" wrap="square" lIns="243800" tIns="243800" rIns="243800" bIns="243800" anchor="ctr" anchorCtr="0">
            <a:noAutofit/>
          </a:bodyPr>
          <a:lstStyle/>
          <a:p>
            <a:r>
              <a:rPr lang="en-US" sz="4400" dirty="0">
                <a:solidFill>
                  <a:schemeClr val="bg1"/>
                </a:solidFill>
                <a:latin typeface="Helvetica Neue"/>
              </a:rPr>
              <a:t>Multiple issue templates for one repository</a:t>
            </a:r>
          </a:p>
        </p:txBody>
      </p:sp>
      <p:pic>
        <p:nvPicPr>
          <p:cNvPr id="5" name="Picture 5" descr="Graphical user interface, text, application, email&#10;&#10;Description automatically generated">
            <a:extLst>
              <a:ext uri="{FF2B5EF4-FFF2-40B4-BE49-F238E27FC236}">
                <a16:creationId xmlns:a16="http://schemas.microsoft.com/office/drawing/2014/main" id="{ACF69A5F-E538-4CFF-BF84-B535FD05CA65}"/>
              </a:ext>
            </a:extLst>
          </p:cNvPr>
          <p:cNvPicPr>
            <a:picLocks noChangeAspect="1"/>
          </p:cNvPicPr>
          <p:nvPr/>
        </p:nvPicPr>
        <p:blipFill>
          <a:blip r:embed="rId3"/>
          <a:stretch>
            <a:fillRect/>
          </a:stretch>
        </p:blipFill>
        <p:spPr>
          <a:xfrm>
            <a:off x="6618992" y="1432992"/>
            <a:ext cx="16424564" cy="113846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8805414"/>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2" name="Google Shape;506;p95">
            <a:extLst>
              <a:ext uri="{FF2B5EF4-FFF2-40B4-BE49-F238E27FC236}">
                <a16:creationId xmlns:a16="http://schemas.microsoft.com/office/drawing/2014/main" id="{6F2039C6-D3BE-409F-9C68-B731EE211F85}"/>
              </a:ext>
            </a:extLst>
          </p:cNvPr>
          <p:cNvSpPr txBox="1"/>
          <p:nvPr/>
        </p:nvSpPr>
        <p:spPr>
          <a:xfrm>
            <a:off x="694467" y="2604267"/>
            <a:ext cx="4405600" cy="6728000"/>
          </a:xfrm>
          <a:prstGeom prst="rect">
            <a:avLst/>
          </a:prstGeom>
          <a:noFill/>
          <a:ln>
            <a:noFill/>
          </a:ln>
        </p:spPr>
        <p:txBody>
          <a:bodyPr spcFirstLastPara="1" wrap="square" lIns="243800" tIns="243800" rIns="243800" bIns="243800" anchor="ctr" anchorCtr="0">
            <a:noAutofit/>
          </a:bodyPr>
          <a:lstStyle/>
          <a:p>
            <a:r>
              <a:rPr lang="en-US" sz="4400" dirty="0">
                <a:solidFill>
                  <a:schemeClr val="bg1"/>
                </a:solidFill>
                <a:latin typeface="Helvetica Neue"/>
              </a:rPr>
              <a:t>Templates to create issues</a:t>
            </a:r>
          </a:p>
        </p:txBody>
      </p:sp>
      <p:pic>
        <p:nvPicPr>
          <p:cNvPr id="5" name="Picture 5" descr="Graphical user interface, text, application, email&#10;&#10;Description automatically generated">
            <a:extLst>
              <a:ext uri="{FF2B5EF4-FFF2-40B4-BE49-F238E27FC236}">
                <a16:creationId xmlns:a16="http://schemas.microsoft.com/office/drawing/2014/main" id="{4DF0A93C-9374-44BC-8253-1B77CE2C53AD}"/>
              </a:ext>
            </a:extLst>
          </p:cNvPr>
          <p:cNvPicPr>
            <a:picLocks noChangeAspect="1"/>
          </p:cNvPicPr>
          <p:nvPr/>
        </p:nvPicPr>
        <p:blipFill>
          <a:blip r:embed="rId3"/>
          <a:stretch>
            <a:fillRect/>
          </a:stretch>
        </p:blipFill>
        <p:spPr>
          <a:xfrm>
            <a:off x="6618992" y="1432992"/>
            <a:ext cx="16424564" cy="113846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97109818"/>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6" name="Picture 6" descr="Graphical user interface, text, application, email&#10;&#10;Description automatically generated">
            <a:extLst>
              <a:ext uri="{FF2B5EF4-FFF2-40B4-BE49-F238E27FC236}">
                <a16:creationId xmlns:a16="http://schemas.microsoft.com/office/drawing/2014/main" id="{72DB92FA-77CA-442C-83EC-5AB6706520A7}"/>
              </a:ext>
            </a:extLst>
          </p:cNvPr>
          <p:cNvPicPr>
            <a:picLocks noChangeAspect="1"/>
          </p:cNvPicPr>
          <p:nvPr/>
        </p:nvPicPr>
        <p:blipFill>
          <a:blip r:embed="rId3"/>
          <a:stretch>
            <a:fillRect/>
          </a:stretch>
        </p:blipFill>
        <p:spPr>
          <a:xfrm>
            <a:off x="6597142" y="1430950"/>
            <a:ext cx="16424564" cy="11400247"/>
          </a:xfrm>
          <a:prstGeom prst="rect">
            <a:avLst/>
          </a:prstGeom>
          <a:ln>
            <a:noFill/>
          </a:ln>
          <a:effectLst>
            <a:outerShdw blurRad="292100" dist="139700" dir="2700000" algn="tl" rotWithShape="0">
              <a:srgbClr val="333333">
                <a:alpha val="65000"/>
              </a:srgbClr>
            </a:outerShdw>
          </a:effectLst>
        </p:spPr>
      </p:pic>
      <p:sp>
        <p:nvSpPr>
          <p:cNvPr id="2" name="Google Shape;506;p95">
            <a:extLst>
              <a:ext uri="{FF2B5EF4-FFF2-40B4-BE49-F238E27FC236}">
                <a16:creationId xmlns:a16="http://schemas.microsoft.com/office/drawing/2014/main" id="{6F2039C6-D3BE-409F-9C68-B731EE211F85}"/>
              </a:ext>
            </a:extLst>
          </p:cNvPr>
          <p:cNvSpPr txBox="1"/>
          <p:nvPr/>
        </p:nvSpPr>
        <p:spPr>
          <a:xfrm>
            <a:off x="694467" y="2594742"/>
            <a:ext cx="5072350" cy="6737525"/>
          </a:xfrm>
          <a:prstGeom prst="rect">
            <a:avLst/>
          </a:prstGeom>
          <a:noFill/>
          <a:ln>
            <a:noFill/>
          </a:ln>
        </p:spPr>
        <p:txBody>
          <a:bodyPr spcFirstLastPara="1" wrap="square" lIns="243800" tIns="243800" rIns="243800" bIns="243800" anchor="ctr" anchorCtr="0">
            <a:noAutofit/>
          </a:bodyPr>
          <a:lstStyle/>
          <a:p>
            <a:r>
              <a:rPr lang="en" sz="4400" dirty="0">
                <a:solidFill>
                  <a:schemeClr val="bg1"/>
                </a:solidFill>
                <a:latin typeface="Helvetica Neue"/>
              </a:rPr>
              <a:t>Template based title, body, assignee, and labels </a:t>
            </a:r>
          </a:p>
        </p:txBody>
      </p:sp>
    </p:spTree>
    <p:extLst>
      <p:ext uri="{BB962C8B-B14F-4D97-AF65-F5344CB8AC3E}">
        <p14:creationId xmlns:p14="http://schemas.microsoft.com/office/powerpoint/2010/main" val="3849628000"/>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9" name="Google Shape;479;p92"/>
          <p:cNvSpPr txBox="1">
            <a:spLocks noGrp="1"/>
          </p:cNvSpPr>
          <p:nvPr>
            <p:ph type="title" idx="4294967295"/>
          </p:nvPr>
        </p:nvSpPr>
        <p:spPr>
          <a:xfrm>
            <a:off x="0" y="444093"/>
            <a:ext cx="24379083" cy="2395538"/>
          </a:xfrm>
          <a:prstGeom prst="rect">
            <a:avLst/>
          </a:prstGeom>
        </p:spPr>
        <p:txBody>
          <a:bodyPr spcFirstLastPara="1" wrap="square" lIns="50800" tIns="50800" rIns="50800" bIns="50800" anchor="t" anchorCtr="0">
            <a:noAutofit/>
          </a:bodyPr>
          <a:lstStyle/>
          <a:p>
            <a:pPr algn="ctr"/>
            <a:r>
              <a:rPr lang="en-US">
                <a:solidFill>
                  <a:srgbClr val="23292E"/>
                </a:solidFill>
              </a:rPr>
              <a:t>Project board templates</a:t>
            </a:r>
            <a:endParaRPr lang="en-US"/>
          </a:p>
        </p:txBody>
      </p:sp>
      <p:graphicFrame>
        <p:nvGraphicFramePr>
          <p:cNvPr id="481" name="Google Shape;481;p92"/>
          <p:cNvGraphicFramePr/>
          <p:nvPr>
            <p:extLst>
              <p:ext uri="{D42A27DB-BD31-4B8C-83A1-F6EECF244321}">
                <p14:modId xmlns:p14="http://schemas.microsoft.com/office/powerpoint/2010/main" val="2033429186"/>
              </p:ext>
            </p:extLst>
          </p:nvPr>
        </p:nvGraphicFramePr>
        <p:xfrm>
          <a:off x="2393566" y="3312823"/>
          <a:ext cx="19817144" cy="8566396"/>
        </p:xfrm>
        <a:graphic>
          <a:graphicData uri="http://schemas.openxmlformats.org/drawingml/2006/table">
            <a:tbl>
              <a:tblPr>
                <a:tableStyleId>{CF821DB8-F4EB-4A41-A1BA-3FCAFE7338EE}</a:tableStyleId>
              </a:tblPr>
              <a:tblGrid>
                <a:gridCol w="7413292">
                  <a:extLst>
                    <a:ext uri="{9D8B030D-6E8A-4147-A177-3AD203B41FA5}">
                      <a16:colId xmlns:a16="http://schemas.microsoft.com/office/drawing/2014/main" val="20000"/>
                    </a:ext>
                  </a:extLst>
                </a:gridCol>
                <a:gridCol w="12403852">
                  <a:extLst>
                    <a:ext uri="{9D8B030D-6E8A-4147-A177-3AD203B41FA5}">
                      <a16:colId xmlns:a16="http://schemas.microsoft.com/office/drawing/2014/main" val="20001"/>
                    </a:ext>
                  </a:extLst>
                </a:gridCol>
              </a:tblGrid>
              <a:tr h="1025915">
                <a:tc>
                  <a:txBody>
                    <a:bodyPr/>
                    <a:lstStyle/>
                    <a:p>
                      <a:pPr marL="0" lvl="0" indent="0" algn="ctr" rtl="0">
                        <a:spcBef>
                          <a:spcPts val="0"/>
                        </a:spcBef>
                        <a:spcAft>
                          <a:spcPts val="0"/>
                        </a:spcAft>
                        <a:buNone/>
                      </a:pPr>
                      <a:r>
                        <a:rPr lang="en" sz="3200" b="1">
                          <a:solidFill>
                            <a:schemeClr val="bg1"/>
                          </a:solidFill>
                        </a:rPr>
                        <a:t>Template</a:t>
                      </a:r>
                    </a:p>
                  </a:txBody>
                  <a:tcPr marL="243800" marR="243800" marT="243800" marB="243800"/>
                </a:tc>
                <a:tc>
                  <a:txBody>
                    <a:bodyPr/>
                    <a:lstStyle/>
                    <a:p>
                      <a:pPr marL="0" lvl="0" indent="0" algn="ctr" rtl="0">
                        <a:spcBef>
                          <a:spcPts val="0"/>
                        </a:spcBef>
                        <a:spcAft>
                          <a:spcPts val="0"/>
                        </a:spcAft>
                        <a:buNone/>
                      </a:pPr>
                      <a:r>
                        <a:rPr lang="en-US" sz="3200" b="1">
                          <a:solidFill>
                            <a:schemeClr val="bg1"/>
                          </a:solidFill>
                        </a:rPr>
                        <a:t>Description</a:t>
                      </a:r>
                    </a:p>
                  </a:txBody>
                  <a:tcPr marL="243800" marR="243800" marT="243800" marB="243800"/>
                </a:tc>
                <a:extLst>
                  <a:ext uri="{0D108BD9-81ED-4DB2-BD59-A6C34878D82A}">
                    <a16:rowId xmlns:a16="http://schemas.microsoft.com/office/drawing/2014/main" val="10000"/>
                  </a:ext>
                </a:extLst>
              </a:tr>
              <a:tr h="1205450">
                <a:tc>
                  <a:txBody>
                    <a:bodyPr/>
                    <a:lstStyle/>
                    <a:p>
                      <a:pPr marL="0" lvl="0" indent="0" algn="ctr" rtl="0">
                        <a:spcBef>
                          <a:spcPts val="0"/>
                        </a:spcBef>
                        <a:spcAft>
                          <a:spcPts val="0"/>
                        </a:spcAft>
                        <a:buNone/>
                      </a:pPr>
                      <a:r>
                        <a:rPr lang="en-US" sz="3200" b="1">
                          <a:solidFill>
                            <a:schemeClr val="bg1"/>
                          </a:solidFill>
                        </a:rPr>
                        <a:t>None</a:t>
                      </a:r>
                    </a:p>
                  </a:txBody>
                  <a:tcPr marL="243800" marR="243800" marT="243800" marB="243800" anchor="ctr"/>
                </a:tc>
                <a:tc>
                  <a:txBody>
                    <a:bodyPr/>
                    <a:lstStyle/>
                    <a:p>
                      <a:pPr marL="0" lvl="0" indent="0" algn="l" rtl="0">
                        <a:spcBef>
                          <a:spcPts val="0"/>
                        </a:spcBef>
                        <a:spcAft>
                          <a:spcPts val="0"/>
                        </a:spcAft>
                        <a:buNone/>
                      </a:pPr>
                      <a:r>
                        <a:rPr lang="en-US" sz="3200">
                          <a:solidFill>
                            <a:schemeClr val="bg1"/>
                          </a:solidFill>
                        </a:rPr>
                        <a:t>A blank board with no columns</a:t>
                      </a:r>
                    </a:p>
                  </a:txBody>
                  <a:tcPr marL="243800" marR="243800" marT="243800" marB="243800"/>
                </a:tc>
                <a:extLst>
                  <a:ext uri="{0D108BD9-81ED-4DB2-BD59-A6C34878D82A}">
                    <a16:rowId xmlns:a16="http://schemas.microsoft.com/office/drawing/2014/main" val="10001"/>
                  </a:ext>
                </a:extLst>
              </a:tr>
              <a:tr h="1205450">
                <a:tc>
                  <a:txBody>
                    <a:bodyPr/>
                    <a:lstStyle/>
                    <a:p>
                      <a:pPr marL="0" lvl="0" indent="0" algn="ctr" rtl="0">
                        <a:spcBef>
                          <a:spcPts val="0"/>
                        </a:spcBef>
                        <a:spcAft>
                          <a:spcPts val="0"/>
                        </a:spcAft>
                        <a:buNone/>
                      </a:pPr>
                      <a:r>
                        <a:rPr lang="en-US" sz="3200" b="1">
                          <a:solidFill>
                            <a:schemeClr val="bg1"/>
                          </a:solidFill>
                        </a:rPr>
                        <a:t>Basic </a:t>
                      </a:r>
                      <a:r>
                        <a:rPr lang="en-US" sz="3200" b="1" err="1">
                          <a:solidFill>
                            <a:schemeClr val="bg1"/>
                          </a:solidFill>
                        </a:rPr>
                        <a:t>kanban</a:t>
                      </a:r>
                      <a:endParaRPr lang="en-US" sz="3200" b="1">
                        <a:solidFill>
                          <a:schemeClr val="bg1"/>
                        </a:solidFill>
                      </a:endParaRPr>
                    </a:p>
                  </a:txBody>
                  <a:tcPr marL="243800" marR="243800" marT="243800" marB="243800" anchor="ctr"/>
                </a:tc>
                <a:tc>
                  <a:txBody>
                    <a:bodyPr/>
                    <a:lstStyle/>
                    <a:p>
                      <a:pPr marL="0" lvl="0" indent="0" algn="l" rtl="0">
                        <a:spcBef>
                          <a:spcPts val="0"/>
                        </a:spcBef>
                        <a:spcAft>
                          <a:spcPts val="0"/>
                        </a:spcAft>
                        <a:buNone/>
                      </a:pPr>
                      <a:r>
                        <a:rPr lang="en-US" sz="3200">
                          <a:solidFill>
                            <a:schemeClr val="bg1"/>
                          </a:solidFill>
                        </a:rPr>
                        <a:t>Track your tasks with To do, In progress, and Done columns</a:t>
                      </a:r>
                    </a:p>
                  </a:txBody>
                  <a:tcPr marL="243800" marR="243800" marT="243800" marB="243800"/>
                </a:tc>
                <a:extLst>
                  <a:ext uri="{0D108BD9-81ED-4DB2-BD59-A6C34878D82A}">
                    <a16:rowId xmlns:a16="http://schemas.microsoft.com/office/drawing/2014/main" val="10002"/>
                  </a:ext>
                </a:extLst>
              </a:tr>
              <a:tr h="1538874">
                <a:tc>
                  <a:txBody>
                    <a:bodyPr/>
                    <a:lstStyle/>
                    <a:p>
                      <a:pPr marL="0" lvl="0" indent="0" algn="ctr" rtl="0">
                        <a:spcBef>
                          <a:spcPts val="0"/>
                        </a:spcBef>
                        <a:spcAft>
                          <a:spcPts val="0"/>
                        </a:spcAft>
                        <a:buNone/>
                      </a:pPr>
                      <a:r>
                        <a:rPr lang="en-US" sz="3200" b="1">
                          <a:solidFill>
                            <a:schemeClr val="bg1"/>
                          </a:solidFill>
                        </a:rPr>
                        <a:t>Automated </a:t>
                      </a:r>
                      <a:r>
                        <a:rPr lang="en-US" sz="3200" b="1" err="1">
                          <a:solidFill>
                            <a:schemeClr val="bg1"/>
                          </a:solidFill>
                        </a:rPr>
                        <a:t>kanban</a:t>
                      </a:r>
                      <a:endParaRPr lang="en-US" sz="3200" b="1">
                        <a:solidFill>
                          <a:schemeClr val="bg1"/>
                        </a:solidFill>
                      </a:endParaRPr>
                    </a:p>
                  </a:txBody>
                  <a:tcPr marL="243800" marR="243800" marT="243800" marB="243800" anchor="ctr"/>
                </a:tc>
                <a:tc>
                  <a:txBody>
                    <a:bodyPr/>
                    <a:lstStyle/>
                    <a:p>
                      <a:pPr marL="0" lvl="0" indent="0" algn="l" rtl="0">
                        <a:spcBef>
                          <a:spcPts val="0"/>
                        </a:spcBef>
                        <a:spcAft>
                          <a:spcPts val="0"/>
                        </a:spcAft>
                        <a:buNone/>
                      </a:pPr>
                      <a:r>
                        <a:rPr lang="en-US" sz="3200">
                          <a:solidFill>
                            <a:schemeClr val="bg1"/>
                          </a:solidFill>
                        </a:rPr>
                        <a:t>Cards automatically move between To do, In progress, and Done columns</a:t>
                      </a:r>
                    </a:p>
                  </a:txBody>
                  <a:tcPr marL="243800" marR="243800" marT="243800" marB="243800"/>
                </a:tc>
                <a:extLst>
                  <a:ext uri="{0D108BD9-81ED-4DB2-BD59-A6C34878D82A}">
                    <a16:rowId xmlns:a16="http://schemas.microsoft.com/office/drawing/2014/main" val="10003"/>
                  </a:ext>
                </a:extLst>
              </a:tr>
              <a:tr h="2051833">
                <a:tc>
                  <a:txBody>
                    <a:bodyPr/>
                    <a:lstStyle/>
                    <a:p>
                      <a:pPr marL="0" lvl="0" indent="0" algn="ctr" rtl="0">
                        <a:spcBef>
                          <a:spcPts val="0"/>
                        </a:spcBef>
                        <a:spcAft>
                          <a:spcPts val="0"/>
                        </a:spcAft>
                        <a:buNone/>
                      </a:pPr>
                      <a:r>
                        <a:rPr lang="en-US" sz="3200" b="1">
                          <a:solidFill>
                            <a:schemeClr val="bg1"/>
                          </a:solidFill>
                        </a:rPr>
                        <a:t>Automated </a:t>
                      </a:r>
                      <a:r>
                        <a:rPr lang="en-US" sz="3200" b="1" err="1">
                          <a:solidFill>
                            <a:schemeClr val="bg1"/>
                          </a:solidFill>
                        </a:rPr>
                        <a:t>kanban</a:t>
                      </a:r>
                      <a:r>
                        <a:rPr lang="en-US" sz="3200" b="1">
                          <a:solidFill>
                            <a:schemeClr val="bg1"/>
                          </a:solidFill>
                        </a:rPr>
                        <a:t> with review</a:t>
                      </a:r>
                    </a:p>
                  </a:txBody>
                  <a:tcPr marL="243800" marR="243800" marT="243800" marB="243800" anchor="ctr"/>
                </a:tc>
                <a:tc>
                  <a:txBody>
                    <a:bodyPr/>
                    <a:lstStyle/>
                    <a:p>
                      <a:pPr marL="0" lvl="0" indent="0" algn="l" rtl="0">
                        <a:spcBef>
                          <a:spcPts val="0"/>
                        </a:spcBef>
                        <a:spcAft>
                          <a:spcPts val="0"/>
                        </a:spcAft>
                        <a:buNone/>
                      </a:pPr>
                      <a:r>
                        <a:rPr lang="en-US" sz="3200">
                          <a:solidFill>
                            <a:schemeClr val="bg1"/>
                          </a:solidFill>
                        </a:rPr>
                        <a:t>Cards automatically move between To do, In progress, and Done columns, with additional triggers for pull request review status</a:t>
                      </a:r>
                    </a:p>
                  </a:txBody>
                  <a:tcPr marL="243800" marR="243800" marT="243800" marB="243800"/>
                </a:tc>
                <a:extLst>
                  <a:ext uri="{0D108BD9-81ED-4DB2-BD59-A6C34878D82A}">
                    <a16:rowId xmlns:a16="http://schemas.microsoft.com/office/drawing/2014/main" val="10004"/>
                  </a:ext>
                </a:extLst>
              </a:tr>
              <a:tr h="1538874">
                <a:tc>
                  <a:txBody>
                    <a:bodyPr/>
                    <a:lstStyle/>
                    <a:p>
                      <a:pPr marL="0" lvl="0" indent="0" algn="ctr" rtl="0">
                        <a:spcBef>
                          <a:spcPts val="0"/>
                        </a:spcBef>
                        <a:spcAft>
                          <a:spcPts val="0"/>
                        </a:spcAft>
                        <a:buNone/>
                      </a:pPr>
                      <a:r>
                        <a:rPr lang="en-US" sz="3200" b="1">
                          <a:solidFill>
                            <a:schemeClr val="bg1"/>
                          </a:solidFill>
                        </a:rPr>
                        <a:t>Bug triage</a:t>
                      </a:r>
                    </a:p>
                  </a:txBody>
                  <a:tcPr marL="243800" marR="243800" marT="243800" marB="243800" anchor="ctr"/>
                </a:tc>
                <a:tc>
                  <a:txBody>
                    <a:bodyPr/>
                    <a:lstStyle/>
                    <a:p>
                      <a:pPr marL="0" lvl="0" indent="0" algn="l" rtl="0">
                        <a:spcBef>
                          <a:spcPts val="0"/>
                        </a:spcBef>
                        <a:spcAft>
                          <a:spcPts val="0"/>
                        </a:spcAft>
                        <a:buNone/>
                      </a:pPr>
                      <a:r>
                        <a:rPr lang="en-US" sz="3200">
                          <a:solidFill>
                            <a:schemeClr val="bg1"/>
                          </a:solidFill>
                        </a:rPr>
                        <a:t>Triage and prioritize bugs with To do, High priority, Low priority, and Closed columns</a:t>
                      </a:r>
                    </a:p>
                  </a:txBody>
                  <a:tcPr marL="243800" marR="243800" marT="243800" marB="24380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39560954"/>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79CE29-57EF-42D7-8204-39937831B7C0}"/>
              </a:ext>
            </a:extLst>
          </p:cNvPr>
          <p:cNvSpPr>
            <a:spLocks noGrp="1"/>
          </p:cNvSpPr>
          <p:nvPr>
            <p:ph type="body" idx="1"/>
          </p:nvPr>
        </p:nvSpPr>
        <p:spPr/>
        <p:txBody>
          <a:bodyPr/>
          <a:lstStyle/>
          <a:p>
            <a:pPr marL="1219200" indent="-609600"/>
            <a:endParaRPr lang="en-US"/>
          </a:p>
          <a:p>
            <a:pPr marL="1219200" indent="-609600"/>
            <a:endParaRPr lang="en-US"/>
          </a:p>
        </p:txBody>
      </p:sp>
      <p:sp>
        <p:nvSpPr>
          <p:cNvPr id="3" name="Title 2">
            <a:extLst>
              <a:ext uri="{FF2B5EF4-FFF2-40B4-BE49-F238E27FC236}">
                <a16:creationId xmlns:a16="http://schemas.microsoft.com/office/drawing/2014/main" id="{EADCEFE1-2EDF-4782-9DCF-3C6FFDA8647B}"/>
              </a:ext>
            </a:extLst>
          </p:cNvPr>
          <p:cNvSpPr>
            <a:spLocks noGrp="1"/>
          </p:cNvSpPr>
          <p:nvPr>
            <p:ph type="title"/>
          </p:nvPr>
        </p:nvSpPr>
        <p:spPr/>
        <p:txBody>
          <a:bodyPr/>
          <a:lstStyle/>
          <a:p>
            <a:r>
              <a:rPr lang="en-US" sz="10650"/>
              <a:t>Questions</a:t>
            </a:r>
            <a:endParaRPr lang="en-US"/>
          </a:p>
        </p:txBody>
      </p:sp>
    </p:spTree>
    <p:extLst>
      <p:ext uri="{BB962C8B-B14F-4D97-AF65-F5344CB8AC3E}">
        <p14:creationId xmlns:p14="http://schemas.microsoft.com/office/powerpoint/2010/main" val="39882077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5E3CB-422D-4555-B4B3-2FCD9E21CB59}"/>
              </a:ext>
            </a:extLst>
          </p:cNvPr>
          <p:cNvSpPr>
            <a:spLocks noGrp="1"/>
          </p:cNvSpPr>
          <p:nvPr>
            <p:ph type="title"/>
          </p:nvPr>
        </p:nvSpPr>
        <p:spPr/>
        <p:txBody>
          <a:bodyPr/>
          <a:lstStyle/>
          <a:p>
            <a:r>
              <a:rPr lang="en-US"/>
              <a:t>How GitHub uses GitHub</a:t>
            </a:r>
          </a:p>
        </p:txBody>
      </p:sp>
      <p:sp>
        <p:nvSpPr>
          <p:cNvPr id="3" name="Footer Placeholder 2">
            <a:extLst>
              <a:ext uri="{FF2B5EF4-FFF2-40B4-BE49-F238E27FC236}">
                <a16:creationId xmlns:a16="http://schemas.microsoft.com/office/drawing/2014/main" id="{57B8A2C5-55EB-4C88-AE4F-004F531A4A32}"/>
              </a:ext>
            </a:extLst>
          </p:cNvPr>
          <p:cNvSpPr>
            <a:spLocks noGrp="1"/>
          </p:cNvSpPr>
          <p:nvPr>
            <p:ph type="ftr" sz="quarter" idx="10"/>
          </p:nvPr>
        </p:nvSpPr>
        <p:spPr/>
        <p:txBody>
          <a:bodyPr/>
          <a:lstStyle/>
          <a:p>
            <a:r>
              <a:rPr lang="en-US"/>
              <a:t>GitHub</a:t>
            </a:r>
          </a:p>
        </p:txBody>
      </p:sp>
    </p:spTree>
    <p:extLst>
      <p:ext uri="{BB962C8B-B14F-4D97-AF65-F5344CB8AC3E}">
        <p14:creationId xmlns:p14="http://schemas.microsoft.com/office/powerpoint/2010/main" val="3085438106"/>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501" name="Google Shape;501;p94"/>
          <p:cNvSpPr txBox="1">
            <a:spLocks noGrp="1"/>
          </p:cNvSpPr>
          <p:nvPr>
            <p:ph type="title"/>
          </p:nvPr>
        </p:nvSpPr>
        <p:spPr>
          <a:prstGeom prst="rect">
            <a:avLst/>
          </a:prstGeom>
          <a:noFill/>
          <a:ln>
            <a:noFill/>
          </a:ln>
        </p:spPr>
        <p:txBody>
          <a:bodyPr spcFirstLastPara="1" wrap="square" lIns="50800" tIns="50800" rIns="50800" bIns="50800" anchor="ctr" anchorCtr="0">
            <a:noAutofit/>
          </a:bodyPr>
          <a:lstStyle/>
          <a:p>
            <a:pPr lvl="1" algn="ctr" rtl="0">
              <a:buClr>
                <a:srgbClr val="FFFFFF"/>
              </a:buClr>
              <a:buSzPts val="3800"/>
            </a:pPr>
            <a:r>
              <a:rPr lang="en" sz="9600">
                <a:solidFill>
                  <a:schemeClr val="bg1"/>
                </a:solidFill>
                <a:latin typeface="Helvetica Neue"/>
                <a:ea typeface="Helvetica Neue"/>
                <a:cs typeface="Helvetica Neue"/>
              </a:rPr>
              <a:t>A (very shortened) recipe</a:t>
            </a:r>
            <a:endParaRPr lang="en-US" sz="9600">
              <a:solidFill>
                <a:schemeClr val="bg1"/>
              </a:solidFill>
            </a:endParaRPr>
          </a:p>
        </p:txBody>
      </p:sp>
      <p:sp>
        <p:nvSpPr>
          <p:cNvPr id="493" name="Google Shape;493;p94"/>
          <p:cNvSpPr txBox="1">
            <a:spLocks noGrp="1"/>
          </p:cNvSpPr>
          <p:nvPr>
            <p:ph type="body" idx="4294967295"/>
          </p:nvPr>
        </p:nvSpPr>
        <p:spPr>
          <a:xfrm>
            <a:off x="18924220" y="8832955"/>
            <a:ext cx="3811587" cy="806450"/>
          </a:xfrm>
          <a:prstGeom prst="rect">
            <a:avLst/>
          </a:prstGeom>
          <a:noFill/>
          <a:ln>
            <a:noFill/>
          </a:ln>
        </p:spPr>
        <p:txBody>
          <a:bodyPr spcFirstLastPara="1" wrap="square" lIns="19067" tIns="19067" rIns="19067" bIns="19067" anchor="t" anchorCtr="0">
            <a:noAutofit/>
          </a:bodyPr>
          <a:lstStyle/>
          <a:p>
            <a:pPr rtl="0">
              <a:lnSpc>
                <a:spcPct val="100000"/>
              </a:lnSpc>
              <a:buClr>
                <a:srgbClr val="FFFFFF"/>
              </a:buClr>
              <a:buSzPts val="2000"/>
            </a:pPr>
            <a:r>
              <a:rPr lang="en" sz="4400" err="1">
                <a:solidFill>
                  <a:schemeClr val="bg1"/>
                </a:solidFill>
              </a:rPr>
              <a:t>ChatOps</a:t>
            </a:r>
            <a:endParaRPr lang="en-US" sz="4400">
              <a:solidFill>
                <a:schemeClr val="bg1"/>
              </a:solidFill>
            </a:endParaRPr>
          </a:p>
        </p:txBody>
      </p:sp>
      <p:pic>
        <p:nvPicPr>
          <p:cNvPr id="494" name="Google Shape;494;p94" descr="Hubot.pdf"/>
          <p:cNvPicPr preferRelativeResize="0">
            <a:picLocks noGrp="1"/>
          </p:cNvPicPr>
          <p:nvPr>
            <p:ph type="pic" idx="4294967295"/>
          </p:nvPr>
        </p:nvPicPr>
        <p:blipFill rotWithShape="1">
          <a:blip r:embed="rId3">
            <a:alphaModFix/>
          </a:blip>
          <a:srcRect/>
          <a:stretch/>
        </p:blipFill>
        <p:spPr>
          <a:xfrm>
            <a:off x="18694321" y="4476416"/>
            <a:ext cx="3811587" cy="3810000"/>
          </a:xfrm>
          <a:prstGeom prst="rect">
            <a:avLst/>
          </a:prstGeom>
          <a:noFill/>
          <a:ln>
            <a:noFill/>
          </a:ln>
        </p:spPr>
      </p:pic>
      <p:sp>
        <p:nvSpPr>
          <p:cNvPr id="495" name="Google Shape;495;p94"/>
          <p:cNvSpPr txBox="1">
            <a:spLocks noGrp="1"/>
          </p:cNvSpPr>
          <p:nvPr>
            <p:ph type="body" idx="4294967295"/>
          </p:nvPr>
        </p:nvSpPr>
        <p:spPr>
          <a:xfrm>
            <a:off x="1392439" y="8757176"/>
            <a:ext cx="4456113" cy="1593850"/>
          </a:xfrm>
          <a:prstGeom prst="rect">
            <a:avLst/>
          </a:prstGeom>
          <a:noFill/>
          <a:ln>
            <a:noFill/>
          </a:ln>
        </p:spPr>
        <p:txBody>
          <a:bodyPr spcFirstLastPara="1" wrap="square" lIns="19067" tIns="19067" rIns="19067" bIns="19067" anchor="t" anchorCtr="0">
            <a:noAutofit/>
          </a:bodyPr>
          <a:lstStyle/>
          <a:p>
            <a:pPr lvl="1" indent="236855" rtl="0">
              <a:lnSpc>
                <a:spcPct val="100000"/>
              </a:lnSpc>
              <a:buClr>
                <a:srgbClr val="FFFFFF"/>
              </a:buClr>
              <a:buSzPts val="2000"/>
            </a:pPr>
            <a:r>
              <a:rPr lang="en" sz="4400">
                <a:solidFill>
                  <a:schemeClr val="bg1"/>
                </a:solidFill>
              </a:rPr>
              <a:t>Common philosophy</a:t>
            </a:r>
            <a:r>
              <a:rPr lang="en" sz="4400"/>
              <a:t> </a:t>
            </a:r>
            <a:endParaRPr lang="en-US" sz="4400"/>
          </a:p>
        </p:txBody>
      </p:sp>
      <p:pic>
        <p:nvPicPr>
          <p:cNvPr id="496" name="Google Shape;496;p94" descr="Image"/>
          <p:cNvPicPr preferRelativeResize="0">
            <a:picLocks noGrp="1"/>
          </p:cNvPicPr>
          <p:nvPr>
            <p:ph type="pic" idx="4294967295"/>
          </p:nvPr>
        </p:nvPicPr>
        <p:blipFill rotWithShape="1">
          <a:blip r:embed="rId4">
            <a:alphaModFix/>
          </a:blip>
          <a:srcRect/>
          <a:stretch/>
        </p:blipFill>
        <p:spPr>
          <a:xfrm>
            <a:off x="1718646" y="4476416"/>
            <a:ext cx="3810000" cy="3810000"/>
          </a:xfrm>
          <a:prstGeom prst="rect">
            <a:avLst/>
          </a:prstGeom>
          <a:noFill/>
          <a:ln>
            <a:noFill/>
          </a:ln>
        </p:spPr>
      </p:pic>
      <p:sp>
        <p:nvSpPr>
          <p:cNvPr id="497" name="Google Shape;497;p94"/>
          <p:cNvSpPr txBox="1">
            <a:spLocks noGrp="1"/>
          </p:cNvSpPr>
          <p:nvPr>
            <p:ph type="body" idx="4294967295"/>
          </p:nvPr>
        </p:nvSpPr>
        <p:spPr>
          <a:xfrm>
            <a:off x="6516995" y="8690869"/>
            <a:ext cx="5784850" cy="1593850"/>
          </a:xfrm>
          <a:prstGeom prst="rect">
            <a:avLst/>
          </a:prstGeom>
          <a:noFill/>
          <a:ln>
            <a:noFill/>
          </a:ln>
        </p:spPr>
        <p:txBody>
          <a:bodyPr spcFirstLastPara="1" wrap="square" lIns="19067" tIns="19067" rIns="19067" bIns="19067" anchor="t" anchorCtr="0">
            <a:noAutofit/>
          </a:bodyPr>
          <a:lstStyle/>
          <a:p>
            <a:pPr rtl="0">
              <a:lnSpc>
                <a:spcPct val="100000"/>
              </a:lnSpc>
              <a:buClr>
                <a:srgbClr val="FFFFFF"/>
              </a:buClr>
              <a:buSzPts val="2000"/>
            </a:pPr>
            <a:r>
              <a:rPr lang="en" sz="4400">
                <a:solidFill>
                  <a:schemeClr val="bg1"/>
                </a:solidFill>
              </a:rPr>
              <a:t>Asynchronous communication</a:t>
            </a:r>
            <a:endParaRPr lang="en-US" sz="4400">
              <a:solidFill>
                <a:schemeClr val="bg1"/>
              </a:solidFill>
            </a:endParaRPr>
          </a:p>
        </p:txBody>
      </p:sp>
      <p:pic>
        <p:nvPicPr>
          <p:cNvPr id="498" name="Google Shape;498;p94" descr="Forum.pdf"/>
          <p:cNvPicPr preferRelativeResize="0">
            <a:picLocks noGrp="1"/>
          </p:cNvPicPr>
          <p:nvPr>
            <p:ph type="pic" idx="4294967295"/>
          </p:nvPr>
        </p:nvPicPr>
        <p:blipFill rotWithShape="1">
          <a:blip r:embed="rId5">
            <a:alphaModFix/>
          </a:blip>
          <a:srcRect/>
          <a:stretch/>
        </p:blipFill>
        <p:spPr>
          <a:xfrm>
            <a:off x="7497188" y="4476416"/>
            <a:ext cx="3810000" cy="3810000"/>
          </a:xfrm>
          <a:prstGeom prst="rect">
            <a:avLst/>
          </a:prstGeom>
          <a:noFill/>
          <a:ln>
            <a:noFill/>
          </a:ln>
        </p:spPr>
      </p:pic>
      <p:sp>
        <p:nvSpPr>
          <p:cNvPr id="499" name="Google Shape;499;p94"/>
          <p:cNvSpPr txBox="1">
            <a:spLocks noGrp="1"/>
          </p:cNvSpPr>
          <p:nvPr>
            <p:ph type="body" idx="4294967295"/>
          </p:nvPr>
        </p:nvSpPr>
        <p:spPr>
          <a:xfrm>
            <a:off x="12606146" y="8700289"/>
            <a:ext cx="5164137" cy="3178175"/>
          </a:xfrm>
          <a:prstGeom prst="rect">
            <a:avLst/>
          </a:prstGeom>
          <a:noFill/>
          <a:ln>
            <a:noFill/>
          </a:ln>
        </p:spPr>
        <p:txBody>
          <a:bodyPr spcFirstLastPara="1" wrap="square" lIns="19067" tIns="19067" rIns="19067" bIns="19067" anchor="t" anchorCtr="0">
            <a:noAutofit/>
          </a:bodyPr>
          <a:lstStyle/>
          <a:p>
            <a:pPr rtl="0">
              <a:lnSpc>
                <a:spcPct val="100000"/>
              </a:lnSpc>
              <a:buClr>
                <a:srgbClr val="FFFFFF"/>
              </a:buClr>
              <a:buSzPts val="2000"/>
            </a:pPr>
            <a:r>
              <a:rPr lang="en" sz="4400">
                <a:solidFill>
                  <a:schemeClr val="bg1"/>
                </a:solidFill>
              </a:rPr>
              <a:t>Continuous delivery (past and present)</a:t>
            </a:r>
            <a:endParaRPr lang="en-US" sz="4400">
              <a:solidFill>
                <a:schemeClr val="bg1"/>
              </a:solidFill>
            </a:endParaRPr>
          </a:p>
        </p:txBody>
      </p:sp>
      <p:pic>
        <p:nvPicPr>
          <p:cNvPr id="500" name="Google Shape;500;p94" descr="Workflow Consultation.pdf"/>
          <p:cNvPicPr preferRelativeResize="0">
            <a:picLocks noGrp="1"/>
          </p:cNvPicPr>
          <p:nvPr>
            <p:ph type="pic" idx="4294967295"/>
          </p:nvPr>
        </p:nvPicPr>
        <p:blipFill rotWithShape="1">
          <a:blip r:embed="rId6">
            <a:alphaModFix/>
          </a:blip>
          <a:srcRect/>
          <a:stretch/>
        </p:blipFill>
        <p:spPr>
          <a:xfrm>
            <a:off x="13275729" y="4476416"/>
            <a:ext cx="3811587" cy="3810000"/>
          </a:xfrm>
          <a:prstGeom prst="rect">
            <a:avLst/>
          </a:prstGeom>
          <a:noFill/>
          <a:ln>
            <a:noFill/>
          </a:ln>
        </p:spPr>
      </p:pic>
    </p:spTree>
    <p:extLst>
      <p:ext uri="{BB962C8B-B14F-4D97-AF65-F5344CB8AC3E}">
        <p14:creationId xmlns:p14="http://schemas.microsoft.com/office/powerpoint/2010/main" val="322854082"/>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95"/>
          <p:cNvSpPr txBox="1"/>
          <p:nvPr/>
        </p:nvSpPr>
        <p:spPr>
          <a:xfrm>
            <a:off x="694467" y="2604267"/>
            <a:ext cx="4405600" cy="6728000"/>
          </a:xfrm>
          <a:prstGeom prst="rect">
            <a:avLst/>
          </a:prstGeom>
          <a:noFill/>
          <a:ln>
            <a:noFill/>
          </a:ln>
        </p:spPr>
        <p:txBody>
          <a:bodyPr spcFirstLastPara="1" wrap="square" lIns="243800" tIns="243800" rIns="243800" bIns="243800" anchor="ctr" anchorCtr="0">
            <a:noAutofit/>
          </a:bodyPr>
          <a:lstStyle/>
          <a:p>
            <a:r>
              <a:rPr lang="en-US" sz="4250">
                <a:solidFill>
                  <a:schemeClr val="bg1"/>
                </a:solidFill>
                <a:latin typeface="Helvetica Neue"/>
                <a:ea typeface="Helvetica Neue"/>
                <a:cs typeface="Helvetica Neue"/>
                <a:sym typeface="Helvetica Neue"/>
              </a:rPr>
              <a:t>An out of office request using an issue</a:t>
            </a:r>
          </a:p>
        </p:txBody>
      </p:sp>
      <p:pic>
        <p:nvPicPr>
          <p:cNvPr id="507" name="Google Shape;507;p95"/>
          <p:cNvPicPr preferRelativeResize="0"/>
          <p:nvPr/>
        </p:nvPicPr>
        <p:blipFill>
          <a:blip r:embed="rId3">
            <a:alphaModFix/>
          </a:blip>
          <a:stretch>
            <a:fillRect/>
          </a:stretch>
        </p:blipFill>
        <p:spPr>
          <a:xfrm>
            <a:off x="6270171" y="849631"/>
            <a:ext cx="16529322" cy="116280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26257019"/>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96"/>
          <p:cNvSpPr txBox="1">
            <a:spLocks noGrp="1"/>
          </p:cNvSpPr>
          <p:nvPr>
            <p:ph type="body" idx="4294967295"/>
          </p:nvPr>
        </p:nvSpPr>
        <p:spPr>
          <a:xfrm>
            <a:off x="658954" y="3885477"/>
            <a:ext cx="22499483" cy="7914967"/>
          </a:xfrm>
          <a:prstGeom prst="rect">
            <a:avLst/>
          </a:prstGeom>
        </p:spPr>
        <p:txBody>
          <a:bodyPr spcFirstLastPara="1" wrap="square" lIns="50800" tIns="50800" rIns="50800" bIns="50800" anchor="t" anchorCtr="0">
            <a:noAutofit/>
          </a:bodyPr>
          <a:lstStyle/>
          <a:p>
            <a:pPr marL="0" indent="0"/>
            <a:r>
              <a:rPr lang="en">
                <a:solidFill>
                  <a:schemeClr val="bg1"/>
                </a:solidFill>
              </a:rPr>
              <a:t>We also use project boards to track internal items. For example:</a:t>
            </a:r>
            <a:endParaRPr lang="en-US">
              <a:solidFill>
                <a:schemeClr val="bg1"/>
              </a:solidFill>
            </a:endParaRPr>
          </a:p>
          <a:p>
            <a:endParaRPr lang="en">
              <a:solidFill>
                <a:schemeClr val="bg1"/>
              </a:solidFill>
            </a:endParaRPr>
          </a:p>
          <a:p>
            <a:pPr indent="-914400" algn="l">
              <a:lnSpc>
                <a:spcPct val="150000"/>
              </a:lnSpc>
              <a:buChar char="●"/>
            </a:pPr>
            <a:r>
              <a:rPr lang="en">
                <a:solidFill>
                  <a:schemeClr val="bg1"/>
                </a:solidFill>
              </a:rPr>
              <a:t>Coming soon, Coming next, Shipped</a:t>
            </a:r>
            <a:endParaRPr>
              <a:solidFill>
                <a:schemeClr val="bg1"/>
              </a:solidFill>
            </a:endParaRPr>
          </a:p>
          <a:p>
            <a:pPr indent="-914400" algn="l">
              <a:lnSpc>
                <a:spcPct val="150000"/>
              </a:lnSpc>
              <a:buChar char="●"/>
            </a:pPr>
            <a:r>
              <a:rPr lang="en">
                <a:solidFill>
                  <a:schemeClr val="bg1"/>
                </a:solidFill>
              </a:rPr>
              <a:t>Feature requests, triage, requested by 11+ customers, etc.</a:t>
            </a:r>
            <a:endParaRPr>
              <a:solidFill>
                <a:schemeClr val="bg1"/>
              </a:solidFill>
            </a:endParaRPr>
          </a:p>
          <a:p>
            <a:pPr indent="-914400" algn="l">
              <a:lnSpc>
                <a:spcPct val="150000"/>
              </a:lnSpc>
              <a:buChar char="●"/>
            </a:pPr>
            <a:r>
              <a:rPr lang="en">
                <a:solidFill>
                  <a:schemeClr val="bg1"/>
                </a:solidFill>
              </a:rPr>
              <a:t>Onboarding, week 1, week 2, feedback</a:t>
            </a:r>
            <a:endParaRPr>
              <a:solidFill>
                <a:schemeClr val="bg1"/>
              </a:solidFill>
            </a:endParaRPr>
          </a:p>
        </p:txBody>
      </p:sp>
      <p:sp>
        <p:nvSpPr>
          <p:cNvPr id="513" name="Google Shape;513;p96"/>
          <p:cNvSpPr txBox="1">
            <a:spLocks noGrp="1"/>
          </p:cNvSpPr>
          <p:nvPr>
            <p:ph type="title" idx="4294967295"/>
          </p:nvPr>
        </p:nvSpPr>
        <p:spPr>
          <a:xfrm>
            <a:off x="0" y="467081"/>
            <a:ext cx="24379083" cy="2286000"/>
          </a:xfrm>
          <a:prstGeom prst="rect">
            <a:avLst/>
          </a:prstGeom>
        </p:spPr>
        <p:txBody>
          <a:bodyPr spcFirstLastPara="1" wrap="square" lIns="50800" tIns="50800" rIns="50800" bIns="50800" anchor="t" anchorCtr="0">
            <a:noAutofit/>
          </a:bodyPr>
          <a:lstStyle/>
          <a:p>
            <a:pPr algn="ctr"/>
            <a:r>
              <a:rPr lang="en">
                <a:solidFill>
                  <a:schemeClr val="bg1"/>
                </a:solidFill>
              </a:rPr>
              <a:t>How GitHub uses the boards</a:t>
            </a:r>
            <a:endParaRPr lang="en-US">
              <a:solidFill>
                <a:schemeClr val="bg1"/>
              </a:solidFill>
            </a:endParaRPr>
          </a:p>
        </p:txBody>
      </p:sp>
    </p:spTree>
    <p:extLst>
      <p:ext uri="{BB962C8B-B14F-4D97-AF65-F5344CB8AC3E}">
        <p14:creationId xmlns:p14="http://schemas.microsoft.com/office/powerpoint/2010/main" val="350513654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54"/>
          <p:cNvSpPr txBox="1">
            <a:spLocks noGrp="1"/>
          </p:cNvSpPr>
          <p:nvPr>
            <p:ph type="title"/>
          </p:nvPr>
        </p:nvSpPr>
        <p:spPr>
          <a:prstGeom prst="rect">
            <a:avLst/>
          </a:prstGeom>
        </p:spPr>
        <p:txBody>
          <a:bodyPr spcFirstLastPara="1" wrap="square" lIns="50800" tIns="50800" rIns="50800" bIns="50800" anchor="ctr" anchorCtr="0">
            <a:noAutofit/>
          </a:bodyPr>
          <a:lstStyle/>
          <a:p>
            <a:r>
              <a:rPr lang="en" sz="9600"/>
              <a:t>Issues</a:t>
            </a:r>
            <a:endParaRPr lang="en-US" sz="9600"/>
          </a:p>
        </p:txBody>
      </p:sp>
      <p:sp>
        <p:nvSpPr>
          <p:cNvPr id="225" name="Google Shape;225;p54"/>
          <p:cNvSpPr txBox="1">
            <a:spLocks noGrp="1"/>
          </p:cNvSpPr>
          <p:nvPr>
            <p:ph type="body" sz="half" idx="1"/>
          </p:nvPr>
        </p:nvSpPr>
        <p:spPr>
          <a:prstGeom prst="rect">
            <a:avLst/>
          </a:prstGeom>
        </p:spPr>
        <p:txBody>
          <a:bodyPr spcFirstLastPara="1" wrap="square" lIns="50800" tIns="50800" rIns="50800" bIns="50800" anchor="ctr" anchorCtr="0">
            <a:noAutofit/>
          </a:bodyPr>
          <a:lstStyle/>
          <a:p>
            <a:pPr marL="0" indent="0">
              <a:buClr>
                <a:srgbClr val="23292E"/>
              </a:buClr>
              <a:buSzPts val="1100"/>
              <a:buNone/>
            </a:pPr>
            <a:r>
              <a:rPr lang="en" sz="4400">
                <a:highlight>
                  <a:srgbClr val="FFFFFF"/>
                </a:highlight>
                <a:latin typeface="Helvetica Neue"/>
                <a:ea typeface="Arial"/>
                <a:cs typeface="Arial"/>
                <a:sym typeface="Arial"/>
              </a:rPr>
              <a:t>Use issues to track ideas, enhancements, tasks, or bugs for work on GitHub.</a:t>
            </a:r>
            <a:endParaRPr lang="en-US" sz="4400">
              <a:highlight>
                <a:srgbClr val="FFFFFF"/>
              </a:highlight>
              <a:latin typeface="Helvetica Neue"/>
              <a:ea typeface="Arial"/>
              <a:cs typeface="Arial"/>
            </a:endParaRPr>
          </a:p>
          <a:p>
            <a:pPr marL="0" indent="0">
              <a:spcBef>
                <a:spcPts val="1067"/>
              </a:spcBef>
              <a:spcAft>
                <a:spcPts val="1067"/>
              </a:spcAft>
              <a:buNone/>
            </a:pPr>
            <a:endParaRPr sz="4000">
              <a:highlight>
                <a:srgbClr val="FFFFFF"/>
              </a:highlight>
              <a:latin typeface="Arial"/>
              <a:ea typeface="Arial"/>
              <a:cs typeface="Arial"/>
            </a:endParaRPr>
          </a:p>
        </p:txBody>
      </p:sp>
    </p:spTree>
    <p:extLst>
      <p:ext uri="{BB962C8B-B14F-4D97-AF65-F5344CB8AC3E}">
        <p14:creationId xmlns:p14="http://schemas.microsoft.com/office/powerpoint/2010/main" val="4191547639"/>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97"/>
          <p:cNvSpPr txBox="1">
            <a:spLocks noGrp="1"/>
          </p:cNvSpPr>
          <p:nvPr>
            <p:ph type="title"/>
          </p:nvPr>
        </p:nvSpPr>
        <p:spPr>
          <a:prstGeom prst="rect">
            <a:avLst/>
          </a:prstGeom>
          <a:noFill/>
          <a:ln>
            <a:noFill/>
          </a:ln>
        </p:spPr>
        <p:txBody>
          <a:bodyPr spcFirstLastPara="1" wrap="square" lIns="50800" tIns="50800" rIns="50800" bIns="50800" anchor="ctr" anchorCtr="0">
            <a:noAutofit/>
          </a:bodyPr>
          <a:lstStyle/>
          <a:p>
            <a:pPr>
              <a:lnSpc>
                <a:spcPct val="110000"/>
              </a:lnSpc>
              <a:buSzPts val="1400"/>
            </a:pPr>
            <a:r>
              <a:rPr lang="en-GB" sz="9600">
                <a:solidFill>
                  <a:schemeClr val="bg1"/>
                </a:solidFill>
                <a:latin typeface="Helvetica Neue"/>
              </a:rPr>
              <a:t>Experiment </a:t>
            </a:r>
            <a:br>
              <a:rPr lang="en-GB" sz="9600">
                <a:latin typeface="Helvetica Neue"/>
              </a:rPr>
            </a:br>
            <a:r>
              <a:rPr lang="en-GB" sz="9600">
                <a:solidFill>
                  <a:schemeClr val="bg1"/>
                </a:solidFill>
                <a:latin typeface="Helvetica Neue"/>
              </a:rPr>
              <a:t>without risk</a:t>
            </a:r>
            <a:r>
              <a:rPr lang="en-US" sz="9600">
                <a:solidFill>
                  <a:schemeClr val="bg1"/>
                </a:solidFill>
                <a:latin typeface="Helvetica Neue"/>
              </a:rPr>
              <a:t>​</a:t>
            </a:r>
            <a:endParaRPr lang="en" sz="9600" b="0">
              <a:solidFill>
                <a:schemeClr val="bg1"/>
              </a:solidFill>
            </a:endParaRPr>
          </a:p>
        </p:txBody>
      </p:sp>
      <p:sp>
        <p:nvSpPr>
          <p:cNvPr id="4" name="TextBox 3">
            <a:extLst>
              <a:ext uri="{FF2B5EF4-FFF2-40B4-BE49-F238E27FC236}">
                <a16:creationId xmlns:a16="http://schemas.microsoft.com/office/drawing/2014/main" id="{CE12691B-BC76-4C07-9147-F94F01439990}"/>
              </a:ext>
            </a:extLst>
          </p:cNvPr>
          <p:cNvSpPr txBox="1"/>
          <p:nvPr/>
        </p:nvSpPr>
        <p:spPr>
          <a:xfrm>
            <a:off x="12889594" y="2814412"/>
            <a:ext cx="10963562" cy="82278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GB" sz="4400">
                <a:solidFill>
                  <a:srgbClr val="24292F"/>
                </a:solidFill>
                <a:latin typeface="Helvetica Neue"/>
              </a:rPr>
              <a:t>Branch: </a:t>
            </a:r>
            <a:br>
              <a:rPr lang="en-GB" sz="4400">
                <a:latin typeface="Helvetica Neue"/>
              </a:rPr>
            </a:br>
            <a:endParaRPr lang="en-GB" sz="4400">
              <a:solidFill>
                <a:srgbClr val="24292F"/>
              </a:solidFill>
              <a:latin typeface="Helvetica Neue"/>
            </a:endParaRPr>
          </a:p>
          <a:p>
            <a:r>
              <a:rPr lang="en-GB" sz="4400" b="0">
                <a:solidFill>
                  <a:srgbClr val="24292F"/>
                </a:solidFill>
                <a:latin typeface="Helvetica Neue"/>
              </a:rPr>
              <a:t>Question, hypothesis, experiment, analyse, conclude</a:t>
            </a:r>
            <a:r>
              <a:rPr lang="en-US" sz="4400" b="0">
                <a:latin typeface="Helvetica Neue"/>
              </a:rPr>
              <a:t>​</a:t>
            </a:r>
            <a:br>
              <a:rPr lang="en-US" sz="4400">
                <a:latin typeface="Helvetica Neue"/>
              </a:rPr>
            </a:br>
            <a:r>
              <a:rPr lang="en-US" sz="4400">
                <a:latin typeface="Helvetica Neue"/>
              </a:rPr>
              <a:t>​</a:t>
            </a:r>
            <a:endParaRPr lang="en-US" sz="4400"/>
          </a:p>
          <a:p>
            <a:r>
              <a:rPr lang="en-GB" sz="4400">
                <a:solidFill>
                  <a:srgbClr val="24292F"/>
                </a:solidFill>
                <a:latin typeface="Helvetica Neue"/>
              </a:rPr>
              <a:t>Pull Request: </a:t>
            </a:r>
          </a:p>
          <a:p>
            <a:endParaRPr lang="en-GB" sz="4400">
              <a:solidFill>
                <a:srgbClr val="24292F"/>
              </a:solidFill>
              <a:latin typeface="Helvetica Neue"/>
            </a:endParaRPr>
          </a:p>
          <a:p>
            <a:r>
              <a:rPr lang="en-GB" sz="4400" b="0">
                <a:solidFill>
                  <a:srgbClr val="24292F"/>
                </a:solidFill>
                <a:latin typeface="Helvetica Neue"/>
              </a:rPr>
              <a:t>Compare two branches. Gather feedback from peers and integrate with 3rd party products to perform automation for quality of code, build status, and deployment</a:t>
            </a:r>
            <a:r>
              <a:rPr lang="en-US" sz="4400" b="0">
                <a:latin typeface="Helvetica Neue"/>
              </a:rPr>
              <a:t>​.</a:t>
            </a:r>
            <a:endParaRPr lang="en-US" sz="4400" b="0"/>
          </a:p>
          <a:p>
            <a:pPr marL="0" marR="0" indent="0" defTabSz="825500" rtl="0" fontAlgn="auto" latinLnBrk="0" hangingPunct="0">
              <a:lnSpc>
                <a:spcPct val="100000"/>
              </a:lnSpc>
              <a:spcBef>
                <a:spcPts val="0"/>
              </a:spcBef>
              <a:spcAft>
                <a:spcPts val="0"/>
              </a:spcAft>
              <a:buClrTx/>
              <a:buSzTx/>
              <a:buFontTx/>
              <a:buNone/>
              <a:tabLst/>
            </a:pPr>
            <a:endParaRPr lang="en-GB" sz="4400"/>
          </a:p>
        </p:txBody>
      </p:sp>
    </p:spTree>
    <p:extLst>
      <p:ext uri="{BB962C8B-B14F-4D97-AF65-F5344CB8AC3E}">
        <p14:creationId xmlns:p14="http://schemas.microsoft.com/office/powerpoint/2010/main" val="3072580579"/>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2" name="Google Shape;506;p95">
            <a:extLst>
              <a:ext uri="{FF2B5EF4-FFF2-40B4-BE49-F238E27FC236}">
                <a16:creationId xmlns:a16="http://schemas.microsoft.com/office/drawing/2014/main" id="{19CE6E10-D79E-44E2-A057-17334E76C06D}"/>
              </a:ext>
            </a:extLst>
          </p:cNvPr>
          <p:cNvSpPr txBox="1"/>
          <p:nvPr/>
        </p:nvSpPr>
        <p:spPr>
          <a:xfrm>
            <a:off x="694467" y="2604267"/>
            <a:ext cx="4824700" cy="6728000"/>
          </a:xfrm>
          <a:prstGeom prst="rect">
            <a:avLst/>
          </a:prstGeom>
          <a:noFill/>
          <a:ln>
            <a:noFill/>
          </a:ln>
        </p:spPr>
        <p:txBody>
          <a:bodyPr spcFirstLastPara="1" wrap="square" lIns="243800" tIns="243800" rIns="243800" bIns="243800" anchor="ctr" anchorCtr="0">
            <a:noAutofit/>
          </a:bodyPr>
          <a:lstStyle/>
          <a:p>
            <a:r>
              <a:rPr lang="en-US" sz="4400">
                <a:solidFill>
                  <a:schemeClr val="bg1"/>
                </a:solidFill>
                <a:latin typeface="Helvetica Neue"/>
                <a:sym typeface="Helvetica Neue"/>
              </a:rPr>
              <a:t>A GitHub flow guide</a:t>
            </a:r>
            <a:endParaRPr lang="en-US" sz="4400">
              <a:solidFill>
                <a:schemeClr val="bg1"/>
              </a:solidFill>
            </a:endParaRPr>
          </a:p>
        </p:txBody>
      </p:sp>
      <p:pic>
        <p:nvPicPr>
          <p:cNvPr id="6" name="Picture 6" descr="Graphical user interface, application&#10;&#10;Description automatically generated">
            <a:extLst>
              <a:ext uri="{FF2B5EF4-FFF2-40B4-BE49-F238E27FC236}">
                <a16:creationId xmlns:a16="http://schemas.microsoft.com/office/drawing/2014/main" id="{FF142945-2F06-4E8B-AF90-0016D69186E2}"/>
              </a:ext>
            </a:extLst>
          </p:cNvPr>
          <p:cNvPicPr>
            <a:picLocks noChangeAspect="1"/>
          </p:cNvPicPr>
          <p:nvPr/>
        </p:nvPicPr>
        <p:blipFill>
          <a:blip r:embed="rId3"/>
          <a:stretch>
            <a:fillRect/>
          </a:stretch>
        </p:blipFill>
        <p:spPr>
          <a:xfrm>
            <a:off x="6243639" y="2402661"/>
            <a:ext cx="17429018" cy="8890884"/>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19960A2F-34B6-47B9-92E3-2A54A7E919CD}"/>
              </a:ext>
            </a:extLst>
          </p:cNvPr>
          <p:cNvSpPr txBox="1"/>
          <p:nvPr/>
        </p:nvSpPr>
        <p:spPr>
          <a:xfrm>
            <a:off x="8148453" y="1038457"/>
            <a:ext cx="1364870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marL="0" marR="0" indent="0" algn="ctr" defTabSz="825500" fontAlgn="auto" latinLnBrk="0" hangingPunct="0">
              <a:lnSpc>
                <a:spcPct val="100000"/>
              </a:lnSpc>
              <a:spcBef>
                <a:spcPts val="0"/>
              </a:spcBef>
              <a:spcAft>
                <a:spcPts val="0"/>
              </a:spcAft>
              <a:buClrTx/>
              <a:buSzTx/>
              <a:buFontTx/>
              <a:buNone/>
              <a:tabLst/>
            </a:pPr>
            <a:r>
              <a:rPr lang="en-US" sz="3200">
                <a:solidFill>
                  <a:srgbClr val="444444"/>
                </a:solidFill>
                <a:latin typeface="Helvetica Neue"/>
                <a:cs typeface="Calibri"/>
              </a:rPr>
              <a:t>https://guides.github.com/introduction/flow</a:t>
            </a:r>
            <a:endParaRPr lang="en-US" sz="3200">
              <a:latin typeface="Helvetica Neue"/>
            </a:endParaRPr>
          </a:p>
        </p:txBody>
      </p:sp>
    </p:spTree>
    <p:extLst>
      <p:ext uri="{BB962C8B-B14F-4D97-AF65-F5344CB8AC3E}">
        <p14:creationId xmlns:p14="http://schemas.microsoft.com/office/powerpoint/2010/main" val="1105547714"/>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3" name="Google Shape;506;p95">
            <a:extLst>
              <a:ext uri="{FF2B5EF4-FFF2-40B4-BE49-F238E27FC236}">
                <a16:creationId xmlns:a16="http://schemas.microsoft.com/office/drawing/2014/main" id="{E8761EDF-CF59-4CB3-A3FB-D1E081082EB3}"/>
              </a:ext>
            </a:extLst>
          </p:cNvPr>
          <p:cNvSpPr txBox="1"/>
          <p:nvPr/>
        </p:nvSpPr>
        <p:spPr>
          <a:xfrm>
            <a:off x="694467" y="2604267"/>
            <a:ext cx="4405600" cy="6728000"/>
          </a:xfrm>
          <a:prstGeom prst="rect">
            <a:avLst/>
          </a:prstGeom>
          <a:noFill/>
          <a:ln>
            <a:noFill/>
          </a:ln>
        </p:spPr>
        <p:txBody>
          <a:bodyPr spcFirstLastPara="1" wrap="square" lIns="243800" tIns="243800" rIns="243800" bIns="243800" anchor="ctr" anchorCtr="0">
            <a:noAutofit/>
          </a:bodyPr>
          <a:lstStyle/>
          <a:p>
            <a:r>
              <a:rPr lang="en-US" sz="4400">
                <a:solidFill>
                  <a:schemeClr val="bg1"/>
                </a:solidFill>
                <a:latin typeface="Helvetica Neue"/>
              </a:rPr>
              <a:t>The </a:t>
            </a:r>
            <a:r>
              <a:rPr lang="en-US" sz="4400" err="1">
                <a:solidFill>
                  <a:schemeClr val="bg1"/>
                </a:solidFill>
                <a:latin typeface="Helvetica Neue"/>
              </a:rPr>
              <a:t>Hubot</a:t>
            </a:r>
            <a:r>
              <a:rPr lang="en-US" sz="4400">
                <a:solidFill>
                  <a:schemeClr val="bg1"/>
                </a:solidFill>
                <a:latin typeface="Helvetica Neue"/>
              </a:rPr>
              <a:t> landing page</a:t>
            </a:r>
          </a:p>
        </p:txBody>
      </p:sp>
      <p:pic>
        <p:nvPicPr>
          <p:cNvPr id="7" name="Picture 7" descr="Graphical user interface, application&#10;&#10;Description automatically generated">
            <a:extLst>
              <a:ext uri="{FF2B5EF4-FFF2-40B4-BE49-F238E27FC236}">
                <a16:creationId xmlns:a16="http://schemas.microsoft.com/office/drawing/2014/main" id="{93419076-F35A-4996-A288-AF46BE56F364}"/>
              </a:ext>
            </a:extLst>
          </p:cNvPr>
          <p:cNvPicPr>
            <a:picLocks noChangeAspect="1"/>
          </p:cNvPicPr>
          <p:nvPr/>
        </p:nvPicPr>
        <p:blipFill>
          <a:blip r:embed="rId3"/>
          <a:stretch>
            <a:fillRect/>
          </a:stretch>
        </p:blipFill>
        <p:spPr>
          <a:xfrm>
            <a:off x="5590494" y="2224532"/>
            <a:ext cx="18101953" cy="9247144"/>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D4645CBB-C009-428A-8F6A-A9F8FACD6BCE}"/>
              </a:ext>
            </a:extLst>
          </p:cNvPr>
          <p:cNvSpPr txBox="1"/>
          <p:nvPr/>
        </p:nvSpPr>
        <p:spPr>
          <a:xfrm>
            <a:off x="8148453" y="1038457"/>
            <a:ext cx="1364870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marL="0" marR="0" indent="0" algn="ctr" defTabSz="825500" fontAlgn="auto" latinLnBrk="0" hangingPunct="0">
              <a:lnSpc>
                <a:spcPct val="100000"/>
              </a:lnSpc>
              <a:spcBef>
                <a:spcPts val="0"/>
              </a:spcBef>
              <a:spcAft>
                <a:spcPts val="0"/>
              </a:spcAft>
              <a:buClrTx/>
              <a:buSzTx/>
              <a:buFontTx/>
              <a:buNone/>
              <a:tabLst/>
            </a:pPr>
            <a:r>
              <a:rPr lang="en-US" sz="3200">
                <a:solidFill>
                  <a:srgbClr val="444444"/>
                </a:solidFill>
                <a:latin typeface="Helvetica Neue"/>
                <a:cs typeface="Calibri"/>
              </a:rPr>
              <a:t>https://hubot.github.com</a:t>
            </a:r>
            <a:endParaRPr lang="en-US" sz="3200">
              <a:latin typeface="Helvetica Neue"/>
            </a:endParaRPr>
          </a:p>
        </p:txBody>
      </p:sp>
    </p:spTree>
    <p:extLst>
      <p:ext uri="{BB962C8B-B14F-4D97-AF65-F5344CB8AC3E}">
        <p14:creationId xmlns:p14="http://schemas.microsoft.com/office/powerpoint/2010/main" val="1089898615"/>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pic>
        <p:nvPicPr>
          <p:cNvPr id="546" name="Google Shape;546;p101" descr="Screen_Shot_2019-06-14_at_2_13_15_PM.png"/>
          <p:cNvPicPr preferRelativeResize="0"/>
          <p:nvPr/>
        </p:nvPicPr>
        <p:blipFill rotWithShape="1">
          <a:blip r:embed="rId3">
            <a:alphaModFix/>
          </a:blip>
          <a:srcRect b="32362"/>
          <a:stretch/>
        </p:blipFill>
        <p:spPr>
          <a:xfrm>
            <a:off x="7949166" y="1725272"/>
            <a:ext cx="13731511" cy="10252668"/>
          </a:xfrm>
          <a:prstGeom prst="rect">
            <a:avLst/>
          </a:prstGeom>
          <a:ln>
            <a:noFill/>
          </a:ln>
          <a:effectLst>
            <a:outerShdw blurRad="292100" dist="139700" dir="2700000" algn="tl" rotWithShape="0">
              <a:srgbClr val="333333">
                <a:alpha val="65000"/>
              </a:srgbClr>
            </a:outerShdw>
          </a:effectLst>
        </p:spPr>
      </p:pic>
      <p:sp>
        <p:nvSpPr>
          <p:cNvPr id="4" name="Google Shape;506;p95">
            <a:extLst>
              <a:ext uri="{FF2B5EF4-FFF2-40B4-BE49-F238E27FC236}">
                <a16:creationId xmlns:a16="http://schemas.microsoft.com/office/drawing/2014/main" id="{7D0E8C96-26A5-4705-AE73-D961669BBE49}"/>
              </a:ext>
            </a:extLst>
          </p:cNvPr>
          <p:cNvSpPr txBox="1"/>
          <p:nvPr/>
        </p:nvSpPr>
        <p:spPr>
          <a:xfrm>
            <a:off x="694467" y="2604267"/>
            <a:ext cx="5567650" cy="6728000"/>
          </a:xfrm>
          <a:prstGeom prst="rect">
            <a:avLst/>
          </a:prstGeom>
          <a:noFill/>
          <a:ln>
            <a:noFill/>
          </a:ln>
        </p:spPr>
        <p:txBody>
          <a:bodyPr spcFirstLastPara="1" wrap="square" lIns="243800" tIns="243800" rIns="243800" bIns="243800" anchor="ctr" anchorCtr="0">
            <a:noAutofit/>
          </a:bodyPr>
          <a:lstStyle/>
          <a:p>
            <a:r>
              <a:rPr lang="en-US" sz="4400" err="1">
                <a:solidFill>
                  <a:schemeClr val="bg1"/>
                </a:solidFill>
                <a:latin typeface="Helvetica Neue"/>
              </a:rPr>
              <a:t>Hubot</a:t>
            </a:r>
            <a:r>
              <a:rPr lang="en-US" sz="4400">
                <a:solidFill>
                  <a:schemeClr val="bg1"/>
                </a:solidFill>
                <a:latin typeface="Helvetica Neue"/>
              </a:rPr>
              <a:t> commands</a:t>
            </a:r>
          </a:p>
        </p:txBody>
      </p:sp>
    </p:spTree>
    <p:extLst>
      <p:ext uri="{BB962C8B-B14F-4D97-AF65-F5344CB8AC3E}">
        <p14:creationId xmlns:p14="http://schemas.microsoft.com/office/powerpoint/2010/main" val="139904034"/>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pic>
        <p:nvPicPr>
          <p:cNvPr id="551" name="Google Shape;551;p102" descr="image (2).png"/>
          <p:cNvPicPr preferRelativeResize="0"/>
          <p:nvPr/>
        </p:nvPicPr>
        <p:blipFill rotWithShape="1">
          <a:blip r:embed="rId3">
            <a:alphaModFix/>
          </a:blip>
          <a:srcRect/>
          <a:stretch/>
        </p:blipFill>
        <p:spPr>
          <a:xfrm>
            <a:off x="5017476" y="856428"/>
            <a:ext cx="15614875" cy="12453874"/>
          </a:xfrm>
          <a:prstGeom prst="rect">
            <a:avLst/>
          </a:prstGeom>
          <a:noFill/>
          <a:ln>
            <a:noFill/>
          </a:ln>
        </p:spPr>
      </p:pic>
    </p:spTree>
    <p:extLst>
      <p:ext uri="{BB962C8B-B14F-4D97-AF65-F5344CB8AC3E}">
        <p14:creationId xmlns:p14="http://schemas.microsoft.com/office/powerpoint/2010/main" val="197316226"/>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5E3CB-422D-4555-B4B3-2FCD9E21CB59}"/>
              </a:ext>
            </a:extLst>
          </p:cNvPr>
          <p:cNvSpPr>
            <a:spLocks noGrp="1"/>
          </p:cNvSpPr>
          <p:nvPr>
            <p:ph type="title"/>
          </p:nvPr>
        </p:nvSpPr>
        <p:spPr/>
        <p:txBody>
          <a:bodyPr/>
          <a:lstStyle/>
          <a:p>
            <a:r>
              <a:rPr lang="en-US"/>
              <a:t>UI walkthrough</a:t>
            </a:r>
          </a:p>
        </p:txBody>
      </p:sp>
      <p:sp>
        <p:nvSpPr>
          <p:cNvPr id="3" name="Footer Placeholder 2">
            <a:extLst>
              <a:ext uri="{FF2B5EF4-FFF2-40B4-BE49-F238E27FC236}">
                <a16:creationId xmlns:a16="http://schemas.microsoft.com/office/drawing/2014/main" id="{57B8A2C5-55EB-4C88-AE4F-004F531A4A32}"/>
              </a:ext>
            </a:extLst>
          </p:cNvPr>
          <p:cNvSpPr>
            <a:spLocks noGrp="1"/>
          </p:cNvSpPr>
          <p:nvPr>
            <p:ph type="ftr" sz="quarter" idx="10"/>
          </p:nvPr>
        </p:nvSpPr>
        <p:spPr/>
        <p:txBody>
          <a:bodyPr/>
          <a:lstStyle/>
          <a:p>
            <a:r>
              <a:rPr lang="en-US"/>
              <a:t>GitHub</a:t>
            </a:r>
          </a:p>
        </p:txBody>
      </p:sp>
    </p:spTree>
    <p:extLst>
      <p:ext uri="{BB962C8B-B14F-4D97-AF65-F5344CB8AC3E}">
        <p14:creationId xmlns:p14="http://schemas.microsoft.com/office/powerpoint/2010/main" val="122855400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8" name="Picture 8" descr="Graphical user interface, text, application, email&#10;&#10;Description automatically generated">
            <a:extLst>
              <a:ext uri="{FF2B5EF4-FFF2-40B4-BE49-F238E27FC236}">
                <a16:creationId xmlns:a16="http://schemas.microsoft.com/office/drawing/2014/main" id="{8034DE74-BA31-40AE-86C1-04F38FB8B759}"/>
              </a:ext>
            </a:extLst>
          </p:cNvPr>
          <p:cNvPicPr>
            <a:picLocks noChangeAspect="1"/>
          </p:cNvPicPr>
          <p:nvPr/>
        </p:nvPicPr>
        <p:blipFill>
          <a:blip r:embed="rId3"/>
          <a:stretch>
            <a:fillRect/>
          </a:stretch>
        </p:blipFill>
        <p:spPr>
          <a:xfrm>
            <a:off x="5846645" y="620162"/>
            <a:ext cx="17226180" cy="11872069"/>
          </a:xfrm>
          <a:prstGeom prst="rect">
            <a:avLst/>
          </a:prstGeom>
          <a:ln>
            <a:noFill/>
          </a:ln>
          <a:effectLst>
            <a:outerShdw blurRad="292100" dist="139700" dir="2700000" algn="tl" rotWithShape="0">
              <a:srgbClr val="333333">
                <a:alpha val="65000"/>
              </a:srgbClr>
            </a:outerShdw>
          </a:effectLst>
        </p:spPr>
      </p:pic>
      <p:sp>
        <p:nvSpPr>
          <p:cNvPr id="239" name="Google Shape;239;p56"/>
          <p:cNvSpPr txBox="1"/>
          <p:nvPr/>
        </p:nvSpPr>
        <p:spPr>
          <a:xfrm>
            <a:off x="1211115" y="2028800"/>
            <a:ext cx="6340189" cy="9658400"/>
          </a:xfrm>
          <a:prstGeom prst="rect">
            <a:avLst/>
          </a:prstGeom>
          <a:noFill/>
          <a:ln>
            <a:noFill/>
          </a:ln>
        </p:spPr>
        <p:txBody>
          <a:bodyPr spcFirstLastPara="1" wrap="square" lIns="243800" tIns="243800" rIns="243800" bIns="243800" anchor="ctr" anchorCtr="0">
            <a:noAutofit/>
          </a:bodyPr>
          <a:lstStyle/>
          <a:p>
            <a:r>
              <a:rPr lang="en" sz="4400">
                <a:solidFill>
                  <a:schemeClr val="bg1"/>
                </a:solidFill>
                <a:latin typeface="Helvetica Neue"/>
                <a:ea typeface="Helvetica Neue"/>
                <a:cs typeface="Helvetica Neue"/>
              </a:rPr>
              <a:t>An issue</a:t>
            </a:r>
          </a:p>
        </p:txBody>
      </p:sp>
      <p:pic>
        <p:nvPicPr>
          <p:cNvPr id="2" name="Picture 3" descr="Text&#10;&#10;Description automatically generated">
            <a:extLst>
              <a:ext uri="{FF2B5EF4-FFF2-40B4-BE49-F238E27FC236}">
                <a16:creationId xmlns:a16="http://schemas.microsoft.com/office/drawing/2014/main" id="{8F239CD3-F949-449F-9CF8-DBB1AB8C4EE0}"/>
              </a:ext>
            </a:extLst>
          </p:cNvPr>
          <p:cNvPicPr>
            <a:picLocks noChangeAspect="1"/>
          </p:cNvPicPr>
          <p:nvPr/>
        </p:nvPicPr>
        <p:blipFill>
          <a:blip r:embed="rId4"/>
          <a:stretch>
            <a:fillRect/>
          </a:stretch>
        </p:blipFill>
        <p:spPr>
          <a:xfrm>
            <a:off x="3442454" y="9353766"/>
            <a:ext cx="8991597" cy="28913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1158316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9" name="Google Shape;239;p56"/>
          <p:cNvSpPr txBox="1"/>
          <p:nvPr/>
        </p:nvSpPr>
        <p:spPr>
          <a:xfrm>
            <a:off x="1211115" y="2028800"/>
            <a:ext cx="6340189" cy="9658400"/>
          </a:xfrm>
          <a:prstGeom prst="rect">
            <a:avLst/>
          </a:prstGeom>
          <a:noFill/>
          <a:ln>
            <a:noFill/>
          </a:ln>
        </p:spPr>
        <p:txBody>
          <a:bodyPr spcFirstLastPara="1" wrap="square" lIns="243800" tIns="243800" rIns="243800" bIns="243800" anchor="ctr" anchorCtr="0">
            <a:noAutofit/>
          </a:bodyPr>
          <a:lstStyle/>
          <a:p>
            <a:r>
              <a:rPr lang="en" sz="4400">
                <a:solidFill>
                  <a:schemeClr val="bg1"/>
                </a:solidFill>
                <a:latin typeface="Helvetica Neue"/>
                <a:ea typeface="Helvetica Neue"/>
                <a:cs typeface="Helvetica Neue"/>
              </a:rPr>
              <a:t>A pull request</a:t>
            </a:r>
          </a:p>
        </p:txBody>
      </p:sp>
      <p:pic>
        <p:nvPicPr>
          <p:cNvPr id="2" name="Picture 2" descr="Graphical user interface, text, application, email&#10;&#10;Description automatically generated">
            <a:extLst>
              <a:ext uri="{FF2B5EF4-FFF2-40B4-BE49-F238E27FC236}">
                <a16:creationId xmlns:a16="http://schemas.microsoft.com/office/drawing/2014/main" id="{06E7805E-B130-474C-B0D5-5AFBF4381032}"/>
              </a:ext>
            </a:extLst>
          </p:cNvPr>
          <p:cNvPicPr>
            <a:picLocks noChangeAspect="1"/>
          </p:cNvPicPr>
          <p:nvPr/>
        </p:nvPicPr>
        <p:blipFill>
          <a:blip r:embed="rId3"/>
          <a:stretch>
            <a:fillRect/>
          </a:stretch>
        </p:blipFill>
        <p:spPr>
          <a:xfrm>
            <a:off x="6539725" y="2776076"/>
            <a:ext cx="16597745" cy="8144783"/>
          </a:xfrm>
          <a:prstGeom prst="rect">
            <a:avLst/>
          </a:prstGeom>
          <a:ln>
            <a:no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B465CE08-003F-4147-A3C9-9EBC4041079E}"/>
              </a:ext>
            </a:extLst>
          </p:cNvPr>
          <p:cNvSpPr/>
          <p:nvPr/>
        </p:nvSpPr>
        <p:spPr>
          <a:xfrm>
            <a:off x="9427903" y="5372727"/>
            <a:ext cx="5675325" cy="914400"/>
          </a:xfrm>
          <a:prstGeom prst="rect">
            <a:avLst/>
          </a:prstGeom>
          <a:noFill/>
          <a:ln w="28575"/>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 name="Rectangle 5">
            <a:extLst>
              <a:ext uri="{FF2B5EF4-FFF2-40B4-BE49-F238E27FC236}">
                <a16:creationId xmlns:a16="http://schemas.microsoft.com/office/drawing/2014/main" id="{6FEB38F4-EAED-48D6-BF00-FFD871D0F12B}"/>
              </a:ext>
            </a:extLst>
          </p:cNvPr>
          <p:cNvSpPr/>
          <p:nvPr/>
        </p:nvSpPr>
        <p:spPr>
          <a:xfrm>
            <a:off x="9927282" y="7166219"/>
            <a:ext cx="435789" cy="1871623"/>
          </a:xfrm>
          <a:prstGeom prst="rect">
            <a:avLst/>
          </a:prstGeom>
          <a:noFill/>
          <a:ln w="28575"/>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24802019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8" name="Picture 8" descr="Graphical user interface, text, application, email&#10;&#10;Description automatically generated">
            <a:extLst>
              <a:ext uri="{FF2B5EF4-FFF2-40B4-BE49-F238E27FC236}">
                <a16:creationId xmlns:a16="http://schemas.microsoft.com/office/drawing/2014/main" id="{36DFF4FA-D0AA-44AB-8240-8658B007CB2B}"/>
              </a:ext>
            </a:extLst>
          </p:cNvPr>
          <p:cNvPicPr>
            <a:picLocks noChangeAspect="1"/>
          </p:cNvPicPr>
          <p:nvPr/>
        </p:nvPicPr>
        <p:blipFill>
          <a:blip r:embed="rId3"/>
          <a:stretch>
            <a:fillRect/>
          </a:stretch>
        </p:blipFill>
        <p:spPr>
          <a:xfrm>
            <a:off x="5947952" y="685672"/>
            <a:ext cx="17094198" cy="11881689"/>
          </a:xfrm>
          <a:prstGeom prst="rect">
            <a:avLst/>
          </a:prstGeom>
          <a:ln>
            <a:noFill/>
          </a:ln>
          <a:effectLst>
            <a:outerShdw blurRad="292100" dist="139700" dir="2700000" algn="tl" rotWithShape="0">
              <a:srgbClr val="333333">
                <a:alpha val="65000"/>
              </a:srgbClr>
            </a:outerShdw>
          </a:effectLst>
        </p:spPr>
      </p:pic>
      <p:sp>
        <p:nvSpPr>
          <p:cNvPr id="239" name="Google Shape;239;p56"/>
          <p:cNvSpPr txBox="1"/>
          <p:nvPr/>
        </p:nvSpPr>
        <p:spPr>
          <a:xfrm>
            <a:off x="1211115" y="2028800"/>
            <a:ext cx="4336412" cy="9658400"/>
          </a:xfrm>
          <a:prstGeom prst="rect">
            <a:avLst/>
          </a:prstGeom>
          <a:noFill/>
          <a:ln>
            <a:noFill/>
          </a:ln>
        </p:spPr>
        <p:txBody>
          <a:bodyPr spcFirstLastPara="1" wrap="square" lIns="243800" tIns="243800" rIns="243800" bIns="243800" anchor="ctr" anchorCtr="0">
            <a:noAutofit/>
          </a:bodyPr>
          <a:lstStyle/>
          <a:p>
            <a:r>
              <a:rPr lang="en" sz="4400" dirty="0">
                <a:solidFill>
                  <a:schemeClr val="bg1"/>
                </a:solidFill>
                <a:latin typeface="Helvetica Neue"/>
                <a:ea typeface="Helvetica Neue"/>
                <a:cs typeface="Helvetica Neue"/>
              </a:rPr>
              <a:t>A pull request</a:t>
            </a:r>
          </a:p>
        </p:txBody>
      </p:sp>
      <p:sp>
        <p:nvSpPr>
          <p:cNvPr id="3" name="Rectangle 2">
            <a:extLst>
              <a:ext uri="{FF2B5EF4-FFF2-40B4-BE49-F238E27FC236}">
                <a16:creationId xmlns:a16="http://schemas.microsoft.com/office/drawing/2014/main" id="{B465CE08-003F-4147-A3C9-9EBC4041079E}"/>
              </a:ext>
            </a:extLst>
          </p:cNvPr>
          <p:cNvSpPr/>
          <p:nvPr/>
        </p:nvSpPr>
        <p:spPr>
          <a:xfrm>
            <a:off x="6557007" y="5921575"/>
            <a:ext cx="9739324" cy="914400"/>
          </a:xfrm>
          <a:prstGeom prst="rect">
            <a:avLst/>
          </a:prstGeom>
          <a:noFill/>
          <a:ln w="28575"/>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81D94FB5-D64F-4209-BEC8-76289E85EC43}"/>
              </a:ext>
            </a:extLst>
          </p:cNvPr>
          <p:cNvSpPr/>
          <p:nvPr/>
        </p:nvSpPr>
        <p:spPr>
          <a:xfrm>
            <a:off x="7036252" y="9088766"/>
            <a:ext cx="905769" cy="3158066"/>
          </a:xfrm>
          <a:prstGeom prst="rect">
            <a:avLst/>
          </a:prstGeom>
          <a:noFill/>
          <a:ln w="28575"/>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637979072"/>
      </p:ext>
    </p:extLst>
  </p:cSld>
  <p:clrMapOvr>
    <a:masterClrMapping/>
  </p:clrMapOvr>
  <p:transition spd="med"/>
</p:sld>
</file>

<file path=ppt/theme/theme1.xml><?xml version="1.0" encoding="utf-8"?>
<a:theme xmlns:a="http://schemas.openxmlformats.org/drawingml/2006/main" name="Black">
  <a:themeElements>
    <a:clrScheme name="GitHub 1">
      <a:dk1>
        <a:srgbClr val="23292E"/>
      </a:dk1>
      <a:lt1>
        <a:srgbClr val="D0D4DA"/>
      </a:lt1>
      <a:dk2>
        <a:srgbClr val="434343"/>
      </a:dk2>
      <a:lt2>
        <a:srgbClr val="FEFFFF"/>
      </a:lt2>
      <a:accent1>
        <a:srgbClr val="0366D6"/>
      </a:accent1>
      <a:accent2>
        <a:srgbClr val="FB8532"/>
      </a:accent2>
      <a:accent3>
        <a:srgbClr val="5A32A3"/>
      </a:accent3>
      <a:accent4>
        <a:srgbClr val="FF3742"/>
      </a:accent4>
      <a:accent5>
        <a:srgbClr val="F7C713"/>
      </a:accent5>
      <a:accent6>
        <a:srgbClr val="85E89D"/>
      </a:accent6>
      <a:hlink>
        <a:srgbClr val="0266D6"/>
      </a:hlink>
      <a:folHlink>
        <a:srgbClr val="23292E"/>
      </a:folHlink>
    </a:clrScheme>
    <a:fontScheme name="Black">
      <a:majorFont>
        <a:latin typeface="Helvetica Neue"/>
        <a:ea typeface="Helvetica Neue"/>
        <a:cs typeface="Helvetica Neue"/>
      </a:majorFont>
      <a:minorFont>
        <a:latin typeface="Helvetica Neue"/>
        <a:ea typeface="Helvetica Neue"/>
        <a:cs typeface="Helvetica Neue"/>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hueOff val="9412941"/>
            <a:lumOff val="1372"/>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4" id="{D684964B-ED69-6C4D-A04D-A17507C9B83E}" vid="{575C64C8-0243-F549-B83C-339B05E298C0}"/>
    </a:ext>
  </a:extLst>
</a:theme>
</file>

<file path=ppt/theme/theme2.xml><?xml version="1.0" encoding="utf-8"?>
<a:theme xmlns:a="http://schemas.openxmlformats.org/drawingml/2006/main" name="Black">
  <a:themeElements>
    <a:clrScheme name="Black">
      <a:dk1>
        <a:srgbClr val="000000"/>
      </a:dk1>
      <a:lt1>
        <a:srgbClr val="FFFFFF"/>
      </a:lt1>
      <a:dk2>
        <a:srgbClr val="434343"/>
      </a:dk2>
      <a:lt2>
        <a:srgbClr val="A9A9A9"/>
      </a:lt2>
      <a:accent1>
        <a:srgbClr val="0366D6"/>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a:ea typeface="Helvetica Neue"/>
        <a:cs typeface="Helvetica Neue"/>
      </a:majorFont>
      <a:minorFont>
        <a:latin typeface="Helvetica Neue"/>
        <a:ea typeface="Helvetica Neue"/>
        <a:cs typeface="Helvetica Neue"/>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hueOff val="9412941"/>
            <a:lumOff val="1372"/>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959DA5"/>
            </a:solidFill>
            <a:effectLst/>
            <a:uFillTx/>
            <a:latin typeface="Menlo"/>
            <a:ea typeface="Menlo"/>
            <a:cs typeface="Menlo"/>
            <a:sym typeface="Menl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07CF5586D61924DA1FD457371055D77" ma:contentTypeVersion="10" ma:contentTypeDescription="Create a new document." ma:contentTypeScope="" ma:versionID="35152011988deb9a3bd0d1012d804f57">
  <xsd:schema xmlns:xsd="http://www.w3.org/2001/XMLSchema" xmlns:xs="http://www.w3.org/2001/XMLSchema" xmlns:p="http://schemas.microsoft.com/office/2006/metadata/properties" xmlns:ns2="e49e5783-6ed0-4c95-998b-fda6fc3232fc" xmlns:ns3="6f94a201-f5c1-4fba-bc67-da621c7eb830" targetNamespace="http://schemas.microsoft.com/office/2006/metadata/properties" ma:root="true" ma:fieldsID="ea5a2d1a48024f1f4a60d19707288437" ns2:_="" ns3:_="">
    <xsd:import namespace="e49e5783-6ed0-4c95-998b-fda6fc3232fc"/>
    <xsd:import namespace="6f94a201-f5c1-4fba-bc67-da621c7eb83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9e5783-6ed0-4c95-998b-fda6fc3232f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94a201-f5c1-4fba-bc67-da621c7eb83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EB621D5-F4AE-4E18-AC89-1D444A3233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49e5783-6ed0-4c95-998b-fda6fc3232fc"/>
    <ds:schemaRef ds:uri="6f94a201-f5c1-4fba-bc67-da621c7eb8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4DD99E-0530-4B28-A00B-2D77019EC81A}">
  <ds:schemaRefs>
    <ds:schemaRef ds:uri="6f94a201-f5c1-4fba-bc67-da621c7eb830"/>
    <ds:schemaRef ds:uri="e49e5783-6ed0-4c95-998b-fda6fc3232f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471A3DB-15F2-49F7-8C6E-7612D0AC835F}">
  <ds:schemaRefs>
    <ds:schemaRef ds:uri="http://schemas.microsoft.com/sharepoint/v3/contenttype/forms"/>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Black</Template>
  <TotalTime>8</TotalTime>
  <Words>5639</Words>
  <Application>Microsoft Macintosh PowerPoint</Application>
  <PresentationFormat>Custom</PresentationFormat>
  <Paragraphs>709</Paragraphs>
  <Slides>65</Slides>
  <Notes>54</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65</vt:i4>
      </vt:variant>
    </vt:vector>
  </HeadingPairs>
  <TitlesOfParts>
    <vt:vector size="77" baseType="lpstr">
      <vt:lpstr>"Helvetica Neue", "Helvetica Neue_EmbeddedFont", "Helvetica Neue_MSFontService", "Helvetica Neue_MSFontService", sans-serif</vt:lpstr>
      <vt:lpstr>Apple Color Emoji</vt:lpstr>
      <vt:lpstr>Arial</vt:lpstr>
      <vt:lpstr>Arial,Sans-Serif</vt:lpstr>
      <vt:lpstr>Calibri</vt:lpstr>
      <vt:lpstr>Consolas</vt:lpstr>
      <vt:lpstr>Helvetica Neue</vt:lpstr>
      <vt:lpstr>Helvetica Neue Light</vt:lpstr>
      <vt:lpstr>Helvetica Neue Medium</vt:lpstr>
      <vt:lpstr>Menlo</vt:lpstr>
      <vt:lpstr>SF Mono Bold</vt:lpstr>
      <vt:lpstr>Black</vt:lpstr>
      <vt:lpstr>Presenter notes</vt:lpstr>
      <vt:lpstr>Issues &amp; project management</vt:lpstr>
      <vt:lpstr>This module will enable you to</vt:lpstr>
      <vt:lpstr>Working on GitHub</vt:lpstr>
      <vt:lpstr>Work management with issues</vt:lpstr>
      <vt:lpstr>Issues</vt:lpstr>
      <vt:lpstr>PowerPoint Presentation</vt:lpstr>
      <vt:lpstr>PowerPoint Presentation</vt:lpstr>
      <vt:lpstr>PowerPoint Presentation</vt:lpstr>
      <vt:lpstr>PowerPoint Presentation</vt:lpstr>
      <vt:lpstr>PowerPoint Presentation</vt:lpstr>
      <vt:lpstr>PowerPoint Presentation</vt:lpstr>
      <vt:lpstr>Questions</vt:lpstr>
      <vt:lpstr>Labels for issues and pull requests</vt:lpstr>
      <vt:lpstr>Labels</vt:lpstr>
      <vt:lpstr>PowerPoint Presentation</vt:lpstr>
      <vt:lpstr>PowerPoint Presentation</vt:lpstr>
      <vt:lpstr>Questions</vt:lpstr>
      <vt:lpstr>Tracking progress with milestones</vt:lpstr>
      <vt:lpstr>Milestones</vt:lpstr>
      <vt:lpstr>PowerPoint Presentation</vt:lpstr>
      <vt:lpstr>PowerPoint Presentation</vt:lpstr>
      <vt:lpstr>Tracking releases</vt:lpstr>
      <vt:lpstr>PowerPoint Presentation</vt:lpstr>
      <vt:lpstr>Questions</vt:lpstr>
      <vt:lpstr>Project board management</vt:lpstr>
      <vt:lpstr>Project boards</vt:lpstr>
      <vt:lpstr>PowerPoint Presentation</vt:lpstr>
      <vt:lpstr>PowerPoint Presentation</vt:lpstr>
      <vt:lpstr>Track progress with project boards</vt:lpstr>
      <vt:lpstr>PowerPoint Presentation</vt:lpstr>
      <vt:lpstr>PowerPoint Presentation</vt:lpstr>
      <vt:lpstr>Questions</vt:lpstr>
      <vt:lpstr>Find information in a repository</vt:lpstr>
      <vt:lpstr>Filters</vt:lpstr>
      <vt:lpstr>PowerPoint Presentation</vt:lpstr>
      <vt:lpstr>PowerPoint Presentation</vt:lpstr>
      <vt:lpstr>PowerPoint Presentation</vt:lpstr>
      <vt:lpstr>PowerPoint Presentation</vt:lpstr>
      <vt:lpstr>PowerPoint Presentation</vt:lpstr>
      <vt:lpstr>PowerPoint Presentation</vt:lpstr>
      <vt:lpstr>Notifications</vt:lpstr>
      <vt:lpstr>Manage notifications</vt:lpstr>
      <vt:lpstr>PowerPoint Presentation</vt:lpstr>
      <vt:lpstr>PowerPoint Presentation</vt:lpstr>
      <vt:lpstr>PowerPoint Presentation</vt:lpstr>
      <vt:lpstr>Issue and pull request templates</vt:lpstr>
      <vt:lpstr>Templates</vt:lpstr>
      <vt:lpstr>PowerPoint Presentation</vt:lpstr>
      <vt:lpstr>PowerPoint Presentation</vt:lpstr>
      <vt:lpstr>PowerPoint Presentation</vt:lpstr>
      <vt:lpstr>PowerPoint Presentation</vt:lpstr>
      <vt:lpstr>PowerPoint Presentation</vt:lpstr>
      <vt:lpstr>Project board templates</vt:lpstr>
      <vt:lpstr>Questions</vt:lpstr>
      <vt:lpstr>How GitHub uses GitHub</vt:lpstr>
      <vt:lpstr>A (very shortened) recipe</vt:lpstr>
      <vt:lpstr>PowerPoint Presentation</vt:lpstr>
      <vt:lpstr>How GitHub uses the boards</vt:lpstr>
      <vt:lpstr>Experiment  without risk​</vt:lpstr>
      <vt:lpstr>PowerPoint Presentation</vt:lpstr>
      <vt:lpstr>PowerPoint Presentation</vt:lpstr>
      <vt:lpstr>PowerPoint Presentation</vt:lpstr>
      <vt:lpstr>PowerPoint Presentation</vt:lpstr>
      <vt:lpstr>UI walkthrough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Deck Overview</dc:title>
  <dc:creator>Briana Swift</dc:creator>
  <cp:lastModifiedBy>David Polite</cp:lastModifiedBy>
  <cp:revision>36</cp:revision>
  <dcterms:created xsi:type="dcterms:W3CDTF">2021-02-16T09:39:58Z</dcterms:created>
  <dcterms:modified xsi:type="dcterms:W3CDTF">2021-04-24T16:18:47Z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0x010100B07CF5586D61924DA1FD457371055D77</vt:lpwstr>
  </property>
</Properties>
</file>